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671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72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7936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4080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2692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7309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524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998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591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070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91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30.3.2018.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620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901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30.3.2018.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023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10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760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30.3.2018.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481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747E09-DFF2-4239-BAB0-B27AC84ED8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6000" dirty="0"/>
              <a:t>15. ŠKOLA OTVORENIH VRATA 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16EDE50-9DD8-4E66-9F3E-C3ADB3405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600" y="4221088"/>
            <a:ext cx="5826719" cy="1096899"/>
          </a:xfrm>
        </p:spPr>
        <p:txBody>
          <a:bodyPr>
            <a:noAutofit/>
          </a:bodyPr>
          <a:lstStyle/>
          <a:p>
            <a:r>
              <a:rPr lang="hr-HR" sz="2400" dirty="0"/>
              <a:t>IZRADILE: Lea </a:t>
            </a:r>
            <a:r>
              <a:rPr lang="hr-HR" sz="2400" dirty="0" err="1"/>
              <a:t>Boškić</a:t>
            </a:r>
            <a:r>
              <a:rPr lang="hr-HR" sz="2400" dirty="0"/>
              <a:t> i Ivana </a:t>
            </a:r>
            <a:r>
              <a:rPr lang="hr-HR" sz="2400" dirty="0" err="1"/>
              <a:t>Kerovec</a:t>
            </a:r>
            <a:endParaRPr lang="hr-HR" sz="2400" dirty="0"/>
          </a:p>
          <a:p>
            <a:r>
              <a:rPr lang="hr-HR" sz="2400" dirty="0"/>
              <a:t>Mentor: Ivana </a:t>
            </a:r>
            <a:r>
              <a:rPr lang="hr-HR" sz="2400" dirty="0" err="1"/>
              <a:t>Feldi</a:t>
            </a:r>
            <a:r>
              <a:rPr lang="hr-HR" sz="2400" dirty="0"/>
              <a:t> </a:t>
            </a:r>
            <a:r>
              <a:rPr lang="hr-HR" sz="2400" dirty="0" err="1"/>
              <a:t>Drašinac</a:t>
            </a:r>
            <a:endParaRPr lang="hr-HR" sz="2400" dirty="0"/>
          </a:p>
          <a:p>
            <a:r>
              <a:rPr lang="hr-HR" sz="2400" dirty="0"/>
              <a:t>OŠ Dore Pejačević Našice</a:t>
            </a:r>
          </a:p>
          <a:p>
            <a:r>
              <a:rPr lang="hr-HR" sz="2400" dirty="0"/>
              <a:t>28. 3. 2018.</a:t>
            </a:r>
          </a:p>
        </p:txBody>
      </p:sp>
    </p:spTree>
    <p:extLst>
      <p:ext uri="{BB962C8B-B14F-4D97-AF65-F5344CB8AC3E}">
        <p14:creationId xmlns:p14="http://schemas.microsoft.com/office/powerpoint/2010/main" val="2418733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D066D8-743C-4ECB-ACCB-8FC0A4B78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8. POKUS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EE5271-CFA8-46C2-B2B9-1BEBB6F4C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1336" y="2492896"/>
            <a:ext cx="3170313" cy="3880773"/>
          </a:xfrm>
        </p:spPr>
        <p:txBody>
          <a:bodyPr/>
          <a:lstStyle/>
          <a:p>
            <a:r>
              <a:rPr lang="hr-HR" dirty="0"/>
              <a:t>Sljedeći pokus dokazuje da, kada sapun teče po špagama, nastaje ogromna puhaljka za balone od sapunice.</a:t>
            </a:r>
          </a:p>
          <a:p>
            <a:r>
              <a:rPr lang="hr-HR" dirty="0"/>
              <a:t>U sapunici se zrcale boje, a ako dođe do ljubičaste boje, balon će puknuti.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E50A99B-1F3E-40C7-ADF6-3751F06EBC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19" y="2025357"/>
            <a:ext cx="2960063" cy="394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97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4177A9-7717-449F-B38D-5A8BF14A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9. POKUS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59B620-A23F-4B29-9F9A-EE7387401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881" y="1484784"/>
            <a:ext cx="4711821" cy="4509254"/>
          </a:xfrm>
        </p:spPr>
        <p:txBody>
          <a:bodyPr>
            <a:normAutofit/>
          </a:bodyPr>
          <a:lstStyle/>
          <a:p>
            <a:r>
              <a:rPr lang="hr-HR" dirty="0"/>
              <a:t>Faznim ispitivačem mjerili smo napon koji je bio jako velik, to znamo tako jer je fazni ispitivač svijetlio, a da nije ni dotakao elektronsko polje.</a:t>
            </a:r>
          </a:p>
          <a:p>
            <a:r>
              <a:rPr lang="hr-HR" dirty="0"/>
              <a:t>Sljedeći pokus je kada smo na polove baterije stavili magnete pazeći da se stvara struja kada uđe u zavojnicu. Kada bateriju stavimo u zavojnicu, ona projuri kroz nju, zato što se stvara magnetsko polje, a ako okrenemo pol da ga zavojnica odbija, ne može ući u zavojnicu jer ga ona odbija.</a:t>
            </a:r>
          </a:p>
          <a:p>
            <a:r>
              <a:rPr lang="hr-HR" dirty="0"/>
              <a:t>Na istu tu bateriju stavili smo žicu bez izolaciju te se ona počela vrtjeti oko baterije.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04D840D-BC8B-4463-B016-571F1136AB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39" y="1930400"/>
            <a:ext cx="2537517" cy="333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95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66AA58-5709-4C2A-AF87-7D93CA88F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10. POKUS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7EDD1A-B686-494B-A5E8-412FC304D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355" y="2101915"/>
            <a:ext cx="3530353" cy="3880773"/>
          </a:xfrm>
        </p:spPr>
        <p:txBody>
          <a:bodyPr/>
          <a:lstStyle/>
          <a:p>
            <a:r>
              <a:rPr lang="hr-HR" dirty="0" err="1"/>
              <a:t>Levitron</a:t>
            </a:r>
            <a:r>
              <a:rPr lang="hr-HR" dirty="0"/>
              <a:t> je pokus u kojem je jak magnet na drugom te se oni odbijaju uz pomoć rotacije.</a:t>
            </a:r>
          </a:p>
          <a:p>
            <a:r>
              <a:rPr lang="hr-HR" dirty="0"/>
              <a:t>Treba dovesti magnet u točku gdje je odbojna magnetska sila jednaka gravitacijskoj sili.</a:t>
            </a:r>
          </a:p>
          <a:p>
            <a:r>
              <a:rPr lang="hr-HR" dirty="0"/>
              <a:t>Magnet se vrti u zraku dok ga trenje zraka ne zaustavi.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8BF0114-B20F-4672-BA0B-21DF60055F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916866"/>
            <a:ext cx="2789735" cy="371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24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D28EF7-22E7-4D06-BB84-6D1AB9ED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11. POKUS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E06DCB-B2EC-4094-996D-48660363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243" y="1772816"/>
            <a:ext cx="3746378" cy="3880773"/>
          </a:xfrm>
        </p:spPr>
        <p:txBody>
          <a:bodyPr>
            <a:normAutofit/>
          </a:bodyPr>
          <a:lstStyle/>
          <a:p>
            <a:r>
              <a:rPr lang="hr-HR" dirty="0"/>
              <a:t>Pokus prikazuje da se zvrk ne okreće na postolju dok ga ne rotiramo. To je zakon očuvanja rotacije i osi rotacije.</a:t>
            </a:r>
          </a:p>
          <a:p>
            <a:r>
              <a:rPr lang="hr-HR" dirty="0"/>
              <a:t>Naš planet Zemlja se vrti na isti način i zato imamo godišnja doba.</a:t>
            </a:r>
          </a:p>
          <a:p>
            <a:r>
              <a:rPr lang="hr-HR" dirty="0"/>
              <a:t>Također postoji super zvrk (zvrk </a:t>
            </a:r>
            <a:r>
              <a:rPr lang="hr-HR" dirty="0" err="1"/>
              <a:t>prevrtač</a:t>
            </a:r>
            <a:r>
              <a:rPr lang="hr-HR" dirty="0"/>
              <a:t>). Kada ga okrenemo i zavrtimo na jednu stranu, on se okrene naopačke.</a:t>
            </a:r>
          </a:p>
          <a:p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802700C-CD4F-44AD-86B7-5AD99215D6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5"/>
            <a:ext cx="2910580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13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08CCD2-C0C4-4F28-823C-D0556214A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43E83C-B915-40DC-B254-C03BD99BF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586686"/>
            <a:ext cx="2880320" cy="5431763"/>
          </a:xfrm>
        </p:spPr>
        <p:txBody>
          <a:bodyPr>
            <a:normAutofit lnSpcReduction="10000"/>
          </a:bodyPr>
          <a:lstStyle/>
          <a:p>
            <a:r>
              <a:rPr lang="hr-HR" dirty="0"/>
              <a:t>Profesor je učenicima dao Pandorinu kutiju koju su učenici pokušali rastaviti (centripetalna sila (centrifuga)).</a:t>
            </a:r>
          </a:p>
          <a:p>
            <a:r>
              <a:rPr lang="hr-HR" dirty="0"/>
              <a:t>Također im je dao „drvo s propelerom” na kome su rezbarije od koje trljamo štapom i pritom prigušavamo jednu stranu prstom. To možemo nazvati mađioničarskim trikom zato što se propeler okreće u dvije različite strane, ovisno koju stranu prigušavamo.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44C944A-56AB-440B-A1E0-E7D5B5CE88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232" y="586686"/>
            <a:ext cx="2159595" cy="287946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64A3BDC-8F8B-4155-96F4-58C08682E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71239" y="586686"/>
            <a:ext cx="2159595" cy="287946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004E392-75C7-4218-AE7E-8CFA113669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19011"/>
            <a:ext cx="3372519" cy="252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21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FFF8DD-BB25-48FD-A993-6C12003FD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RADIONICA FIZIKA I KEMIJA U IGRAČKAMA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0AC695-BF24-488B-9A64-D4C5EF8E5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32856"/>
            <a:ext cx="6347714" cy="3880773"/>
          </a:xfrm>
        </p:spPr>
        <p:txBody>
          <a:bodyPr/>
          <a:lstStyle/>
          <a:p>
            <a:pPr lvl="0">
              <a:buClr>
                <a:srgbClr val="90C226"/>
              </a:buClr>
            </a:pPr>
            <a:r>
              <a:rPr lang="hr-HR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Profesor Bakač izveo je nekoliko pokusa vezanih uz potencijalnu gravitacijsku energiju povodom Dana otvorenih vrata u OŠ Dore Pejačević Našice. 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254008A-022D-4488-BD7C-C7F0CBED1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72" y="3284984"/>
            <a:ext cx="2499742" cy="333298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9BD56C46-4218-4974-A778-21F84A88DB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196" y="3308426"/>
            <a:ext cx="1861620" cy="330954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5A6863A0-5805-47DA-99CF-3EC6BA59E8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98" y="3308426"/>
            <a:ext cx="2482161" cy="330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0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FE3D89-D091-46F9-A416-6DA3E4E7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POKUS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8B160E-E3CA-435E-A852-A2C5F0ED1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88613"/>
            <a:ext cx="6347714" cy="3880773"/>
          </a:xfrm>
        </p:spPr>
        <p:txBody>
          <a:bodyPr/>
          <a:lstStyle/>
          <a:p>
            <a:r>
              <a:rPr lang="hr-HR" dirty="0"/>
              <a:t>Većinu pokusa izvodio je sa igračkama (spuštanje igračke psa niz padinu, spuštanje djetlića niz oprugu, penjanje dvostrukog </a:t>
            </a:r>
            <a:r>
              <a:rPr lang="hr-HR" dirty="0" err="1"/>
              <a:t>stožca</a:t>
            </a:r>
            <a:r>
              <a:rPr lang="hr-HR" dirty="0"/>
              <a:t> uz padinu).</a:t>
            </a:r>
          </a:p>
          <a:p>
            <a:r>
              <a:rPr lang="hr-HR" dirty="0"/>
              <a:t>Zaključak: </a:t>
            </a:r>
            <a:r>
              <a:rPr lang="hr-HR" dirty="0" err="1"/>
              <a:t>Mjenjanje</a:t>
            </a:r>
            <a:r>
              <a:rPr lang="hr-HR" dirty="0"/>
              <a:t> potencijalne u kinetičku energiju uz djelovanje trenja.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43E04F0-5CE9-4971-B41D-75BEBF5DA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93117"/>
            <a:ext cx="5076056" cy="285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2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76E3E3-D5BD-4158-860A-9612610D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POKUS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561A60-5057-4F92-A83C-30BCB2508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844824"/>
            <a:ext cx="4106417" cy="4196539"/>
          </a:xfrm>
        </p:spPr>
        <p:txBody>
          <a:bodyPr/>
          <a:lstStyle/>
          <a:p>
            <a:r>
              <a:rPr lang="hr-HR" dirty="0"/>
              <a:t>Pokus s lopticama </a:t>
            </a:r>
            <a:r>
              <a:rPr lang="hr-HR" dirty="0" err="1"/>
              <a:t>skočkicama</a:t>
            </a:r>
            <a:r>
              <a:rPr lang="hr-HR" dirty="0"/>
              <a:t> (loptici dajemo dodatnu elastičnu energiju, a kada prepušta energiju, leti više u zrak).</a:t>
            </a:r>
          </a:p>
          <a:p>
            <a:r>
              <a:rPr lang="hr-HR" dirty="0"/>
              <a:t>Pokus sličan tome je da se dvije loptice nalaze  jedna na drugoj, kada loptice pustimo da udare o pod, prva loptica svoju energiju preda drugoj i ona naglo odleti u stranu.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532A1E1-74C3-4185-B388-12E643A60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70" y="1844824"/>
            <a:ext cx="2455371" cy="372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69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A2AA5F-003C-4B83-A9E0-F21049BF7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3. POKUS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1C36390-8C32-4697-A7BE-2CEBC05D0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33" y="1772816"/>
            <a:ext cx="6347714" cy="3880773"/>
          </a:xfrm>
        </p:spPr>
        <p:txBody>
          <a:bodyPr/>
          <a:lstStyle/>
          <a:p>
            <a:r>
              <a:rPr lang="hr-HR" dirty="0"/>
              <a:t>Profesor nam je pokazivao djelovanje </a:t>
            </a:r>
            <a:r>
              <a:rPr lang="hr-HR" dirty="0" err="1"/>
              <a:t>centipetalne</a:t>
            </a:r>
            <a:r>
              <a:rPr lang="hr-HR" dirty="0"/>
              <a:t> sile na kokoši (kada vrtimo svaka kokoš posebno tucka).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B1D79A8-94DC-4E32-833D-B7A3A95260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78" y="2819400"/>
            <a:ext cx="2571750" cy="3429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F82E87B-93BA-46DF-B627-8C013B68D9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57" y="2813502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89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12C910-F5FB-4AEC-B967-1E38322C3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4. POKUS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0A43BE0-CB28-4B4E-86B0-E83068C67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28800"/>
            <a:ext cx="3962401" cy="3880773"/>
          </a:xfrm>
        </p:spPr>
        <p:txBody>
          <a:bodyPr>
            <a:normAutofit lnSpcReduction="10000"/>
          </a:bodyPr>
          <a:lstStyle/>
          <a:p>
            <a:r>
              <a:rPr lang="hr-HR" dirty="0"/>
              <a:t>Sljedeći pokus se naziva „žedni patak”. To je fizikalno njihalo.</a:t>
            </a:r>
          </a:p>
          <a:p>
            <a:r>
              <a:rPr lang="hr-HR" dirty="0"/>
              <a:t>U sebi ima lako hlapljivu tekućinu.</a:t>
            </a:r>
          </a:p>
          <a:p>
            <a:r>
              <a:rPr lang="hr-HR" dirty="0"/>
              <a:t>Kada njegova glava roni u vodu, rashladi tekućinu, širi zrak, potiskuje površinu i mijenja centar ravnoteže.</a:t>
            </a:r>
          </a:p>
          <a:p>
            <a:r>
              <a:rPr lang="hr-HR" dirty="0"/>
              <a:t>Ponavlja to cijelo vrijeme dok ima vode i radi na principu termodinamike.</a:t>
            </a:r>
          </a:p>
          <a:p>
            <a:r>
              <a:rPr lang="hr-HR" dirty="0"/>
              <a:t>Pokus sličan tome je termodinamički pokus s eterom.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C10F111-05C7-40BC-8E7B-1965DDDA28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24744"/>
            <a:ext cx="2267744" cy="302365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EA2AAD2-A855-4B32-A814-45BC8580CF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24" y="4437112"/>
            <a:ext cx="2885851" cy="216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15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027AB9-CF75-47DD-8144-412EE8F0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5. POKUS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D3387D-2CB6-4A4A-9DEA-10625D0A0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88613"/>
            <a:ext cx="6347714" cy="3880773"/>
          </a:xfrm>
        </p:spPr>
        <p:txBody>
          <a:bodyPr/>
          <a:lstStyle/>
          <a:p>
            <a:r>
              <a:rPr lang="hr-HR" dirty="0"/>
              <a:t>Pokus pod nazivom Galilejeva njihaljka je predaja impulsa, tj. koliko impulsa predamo, toliko se vrati natrag.</a:t>
            </a:r>
          </a:p>
          <a:p>
            <a:r>
              <a:rPr lang="hr-HR" dirty="0"/>
              <a:t>Predajom impulsa prvih dvaju kuglice jednake mase, impuls će vratiti zadnje dvije kuglice jednake mase.</a:t>
            </a:r>
          </a:p>
          <a:p>
            <a:r>
              <a:rPr lang="hr-HR" dirty="0"/>
              <a:t>Ako mase nisu jednake, prijenos impulsa neće biti jednak.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2FB46DC-5699-4FCD-AD16-11DAEEE76F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717032"/>
            <a:ext cx="5148064" cy="28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4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11C0A5-26CB-4895-91D5-ED8C3DB48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6. POKUS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F297CD-CF48-4EE3-9095-40FE63BF7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936" y="1772816"/>
            <a:ext cx="3314329" cy="3880773"/>
          </a:xfrm>
        </p:spPr>
        <p:txBody>
          <a:bodyPr/>
          <a:lstStyle/>
          <a:p>
            <a:r>
              <a:rPr lang="hr-HR" dirty="0"/>
              <a:t>Sila epruvete je pokus plutanja u vodi, kada stisnemo bocu voda ulazi u epruvetu i spušta se dolje, sila se prenosi u tekućinu u svim smjerovima te voda izlazi van, a kada pustimo bocu, epruveta se diže i pluta u vodi.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4617721-653E-4513-B063-9045FC35ED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41" y="1845045"/>
            <a:ext cx="2877294" cy="38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78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5268A3-8AA8-49F4-B3AA-54A474BD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7. POKUS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887BDB-90A6-407D-BA23-B5DB5E60F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603432"/>
            <a:ext cx="6347714" cy="3880773"/>
          </a:xfrm>
        </p:spPr>
        <p:txBody>
          <a:bodyPr/>
          <a:lstStyle/>
          <a:p>
            <a:r>
              <a:rPr lang="hr-HR" dirty="0"/>
              <a:t>Miješanjem, tj. vrtnjom boja zbog tromosti našeg oka i brzinom vrtnje nastaje bijela boja na jednoj strani od plave, zelene i crvene, a na drugoj od lila, žute i svijetlo plave boje.</a:t>
            </a:r>
          </a:p>
          <a:p>
            <a:r>
              <a:rPr lang="hr-HR" dirty="0"/>
              <a:t>Gledanjem kroz posebne naočale u </a:t>
            </a:r>
            <a:r>
              <a:rPr lang="hr-HR" dirty="0" err="1"/>
              <a:t>svijelo</a:t>
            </a:r>
            <a:r>
              <a:rPr lang="hr-HR" dirty="0"/>
              <a:t>, vidimo dugine (osnovne) boje. Taj pokus se naziva rastavljanje bijele boje.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0DC4B33-425B-4B05-BCCF-90FB71E35E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68" y="3795020"/>
            <a:ext cx="1995686" cy="266091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CC29FD3-5946-488E-981A-9F08991C27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403" y="3795020"/>
            <a:ext cx="1995687" cy="266091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79F3E8D-7B27-4395-9515-6B4B20CD0C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1" y="3795020"/>
            <a:ext cx="1995688" cy="266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7004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712</Words>
  <Application>Microsoft Office PowerPoint</Application>
  <PresentationFormat>Prikaz na zaslonu (4:3)</PresentationFormat>
  <Paragraphs>47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Faseta</vt:lpstr>
      <vt:lpstr>15. ŠKOLA OTVORENIH VRATA  </vt:lpstr>
      <vt:lpstr>RADIONICA FIZIKA I KEMIJA U IGRAČKAMA</vt:lpstr>
      <vt:lpstr>1. POKUS</vt:lpstr>
      <vt:lpstr>2. POKUS</vt:lpstr>
      <vt:lpstr>3. POKUS</vt:lpstr>
      <vt:lpstr>4. POKUS</vt:lpstr>
      <vt:lpstr>5. POKUS</vt:lpstr>
      <vt:lpstr>6. POKUS</vt:lpstr>
      <vt:lpstr>7. POKUS</vt:lpstr>
      <vt:lpstr>8. POKUS</vt:lpstr>
      <vt:lpstr>9. POKUS</vt:lpstr>
      <vt:lpstr>10. POKUS</vt:lpstr>
      <vt:lpstr>11. POKUS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15. ŠKOLA OTVORENIH VRATA  </dc:title>
  <dc:creator>Mateja</dc:creator>
  <cp:lastModifiedBy>Mateja</cp:lastModifiedBy>
  <cp:revision>27</cp:revision>
  <dcterms:created xsi:type="dcterms:W3CDTF">2017-03-29T07:59:53Z</dcterms:created>
  <dcterms:modified xsi:type="dcterms:W3CDTF">2018-03-30T20:30:45Z</dcterms:modified>
</cp:coreProperties>
</file>