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9C7DD-4E63-45BC-AC07-1B98D33CEE47}" type="datetimeFigureOut">
              <a:rPr lang="hr-HR" smtClean="0"/>
              <a:t>5.2.2020.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8E514-A128-459E-9C66-74F9D5000D5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26419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9C7DD-4E63-45BC-AC07-1B98D33CEE47}" type="datetimeFigureOut">
              <a:rPr lang="hr-HR" smtClean="0"/>
              <a:t>5.2.2020.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8E514-A128-459E-9C66-74F9D5000D5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48782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9C7DD-4E63-45BC-AC07-1B98D33CEE47}" type="datetimeFigureOut">
              <a:rPr lang="hr-HR" smtClean="0"/>
              <a:t>5.2.2020.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8E514-A128-459E-9C66-74F9D5000D5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29987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9C7DD-4E63-45BC-AC07-1B98D33CEE47}" type="datetimeFigureOut">
              <a:rPr lang="hr-HR" smtClean="0"/>
              <a:t>5.2.2020.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8E514-A128-459E-9C66-74F9D5000D5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73962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9C7DD-4E63-45BC-AC07-1B98D33CEE47}" type="datetimeFigureOut">
              <a:rPr lang="hr-HR" smtClean="0"/>
              <a:t>5.2.2020.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8E514-A128-459E-9C66-74F9D5000D5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08420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9C7DD-4E63-45BC-AC07-1B98D33CEE47}" type="datetimeFigureOut">
              <a:rPr lang="hr-HR" smtClean="0"/>
              <a:t>5.2.2020.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8E514-A128-459E-9C66-74F9D5000D5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66570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9C7DD-4E63-45BC-AC07-1B98D33CEE47}" type="datetimeFigureOut">
              <a:rPr lang="hr-HR" smtClean="0"/>
              <a:t>5.2.2020.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8E514-A128-459E-9C66-74F9D5000D5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73002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9C7DD-4E63-45BC-AC07-1B98D33CEE47}" type="datetimeFigureOut">
              <a:rPr lang="hr-HR" smtClean="0"/>
              <a:t>5.2.2020.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8E514-A128-459E-9C66-74F9D5000D5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69633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9C7DD-4E63-45BC-AC07-1B98D33CEE47}" type="datetimeFigureOut">
              <a:rPr lang="hr-HR" smtClean="0"/>
              <a:t>5.2.2020.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8E514-A128-459E-9C66-74F9D5000D5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53948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9C7DD-4E63-45BC-AC07-1B98D33CEE47}" type="datetimeFigureOut">
              <a:rPr lang="hr-HR" smtClean="0"/>
              <a:t>5.2.2020.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8E514-A128-459E-9C66-74F9D5000D5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52704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9C7DD-4E63-45BC-AC07-1B98D33CEE47}" type="datetimeFigureOut">
              <a:rPr lang="hr-HR" smtClean="0"/>
              <a:t>5.2.2020.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8E514-A128-459E-9C66-74F9D5000D5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1452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9C7DD-4E63-45BC-AC07-1B98D33CEE47}" type="datetimeFigureOut">
              <a:rPr lang="hr-HR" smtClean="0"/>
              <a:t>5.2.2020.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8E514-A128-459E-9C66-74F9D5000D5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7584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0" y="0"/>
            <a:ext cx="10668000" cy="955343"/>
          </a:xfrm>
        </p:spPr>
        <p:txBody>
          <a:bodyPr/>
          <a:lstStyle/>
          <a:p>
            <a:r>
              <a:rPr lang="hr-HR" dirty="0" smtClean="0"/>
              <a:t>Poštujmo različitosti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50543" y="1132764"/>
            <a:ext cx="9144000" cy="832514"/>
          </a:xfrm>
        </p:spPr>
        <p:txBody>
          <a:bodyPr/>
          <a:lstStyle/>
          <a:p>
            <a:r>
              <a:rPr lang="hr-HR" dirty="0" err="1" smtClean="0"/>
              <a:t>Zef</a:t>
            </a:r>
            <a:r>
              <a:rPr lang="hr-HR" dirty="0" smtClean="0"/>
              <a:t> </a:t>
            </a:r>
            <a:r>
              <a:rPr lang="hr-HR" dirty="0" err="1" smtClean="0"/>
              <a:t>Kolgjeraj,Domagoj</a:t>
            </a:r>
            <a:r>
              <a:rPr lang="hr-HR" dirty="0" smtClean="0"/>
              <a:t> </a:t>
            </a:r>
            <a:r>
              <a:rPr lang="hr-HR" dirty="0" err="1" smtClean="0"/>
              <a:t>Bažok,Vanja</a:t>
            </a:r>
            <a:r>
              <a:rPr lang="hr-HR" dirty="0" smtClean="0"/>
              <a:t> </a:t>
            </a:r>
            <a:r>
              <a:rPr lang="hr-HR" dirty="0" err="1" smtClean="0"/>
              <a:t>Cimeša</a:t>
            </a:r>
            <a:endParaRPr lang="hr-HR" dirty="0"/>
          </a:p>
        </p:txBody>
      </p:sp>
      <p:pic>
        <p:nvPicPr>
          <p:cNvPr id="1026" name="Picture 2" descr="Slikovni rezultat za internet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2614" y="1549021"/>
            <a:ext cx="6359857" cy="5028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2626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Svakom ljudskom biću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Svakom ljudskom biću rođenjem su pripisana ljudska pravo.</a:t>
            </a:r>
          </a:p>
          <a:p>
            <a:r>
              <a:rPr lang="hr-HR" dirty="0" smtClean="0"/>
              <a:t>Ona su donesena kako bi svakom pojedincu </a:t>
            </a:r>
            <a:r>
              <a:rPr lang="hr-HR" dirty="0" err="1" smtClean="0"/>
              <a:t>omogučila</a:t>
            </a:r>
            <a:r>
              <a:rPr lang="hr-HR" dirty="0" smtClean="0"/>
              <a:t> da se razvije u osobu koja je sretna, doprinosi društvu i ostvaruje maksimume svojih potencijala, ma koji to oni bili.</a:t>
            </a:r>
          </a:p>
          <a:p>
            <a:r>
              <a:rPr lang="hr-HR" dirty="0" smtClean="0"/>
              <a:t>Ljudska nam prava  također daju pravo odlučivanja što će nam se sviđati, a što neće i s se slagati, a s </a:t>
            </a:r>
            <a:r>
              <a:rPr lang="hr-HR" dirty="0" err="1" smtClean="0"/>
              <a:t>ćim</a:t>
            </a:r>
            <a:r>
              <a:rPr lang="hr-HR" dirty="0" smtClean="0"/>
              <a:t> nećemo.</a:t>
            </a:r>
          </a:p>
          <a:p>
            <a:r>
              <a:rPr lang="hr-HR" dirty="0" smtClean="0"/>
              <a:t>Ako smo pronašli mjesto u kojemu se osjećamo sigurnima i moramo to omogućiti i drugim ljudima.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15895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Voljeti mjesto ili državu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Voljeti mjesto ili državu u kojoj si rođen, ne podrazumijevanja i mrziti sve one koji su od drugdje… Biti voljen u  okolini u kojoj živiš, ne daje pravo uskraćivati isto drugima!</a:t>
            </a:r>
          </a:p>
          <a:p>
            <a:r>
              <a:rPr lang="hr-HR" dirty="0" smtClean="0"/>
              <a:t>Davati podršku svomu klubu i navijati ne </a:t>
            </a:r>
            <a:r>
              <a:rPr lang="hr-HR" dirty="0" err="1" smtClean="0"/>
              <a:t>znaći</a:t>
            </a:r>
            <a:r>
              <a:rPr lang="hr-HR" dirty="0" smtClean="0"/>
              <a:t> širiti govor mržnje </a:t>
            </a:r>
            <a:r>
              <a:rPr lang="hr-HR" dirty="0" err="1" smtClean="0"/>
              <a:t>vičuči</a:t>
            </a:r>
            <a:r>
              <a:rPr lang="hr-HR" dirty="0" smtClean="0"/>
              <a:t> nasilne poruke i vrijeđati igraće suparničkog tima.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81512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Mržnja se može susresti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Mržnja se može susresti u </a:t>
            </a:r>
            <a:r>
              <a:rPr lang="hr-HR" dirty="0" err="1" smtClean="0"/>
              <a:t>razlićitim</a:t>
            </a:r>
            <a:r>
              <a:rPr lang="hr-HR" dirty="0" smtClean="0"/>
              <a:t> oblicima na internetu: društvene mreže (</a:t>
            </a:r>
            <a:r>
              <a:rPr lang="hr-HR" dirty="0" err="1" smtClean="0"/>
              <a:t>facebook</a:t>
            </a:r>
            <a:r>
              <a:rPr lang="hr-HR" dirty="0" smtClean="0"/>
              <a:t>, MySpace), glazbene stranice i </a:t>
            </a:r>
            <a:r>
              <a:rPr lang="hr-HR" dirty="0" err="1" smtClean="0"/>
              <a:t>videostranice</a:t>
            </a:r>
            <a:r>
              <a:rPr lang="hr-HR" dirty="0" smtClean="0"/>
              <a:t> (iTunes, YouTube), sadržaj kreirani od strane korisnika (</a:t>
            </a:r>
            <a:r>
              <a:rPr lang="hr-HR" dirty="0" err="1" smtClean="0"/>
              <a:t>DeviantArt</a:t>
            </a:r>
            <a:r>
              <a:rPr lang="hr-HR" dirty="0" smtClean="0"/>
              <a:t>, </a:t>
            </a:r>
            <a:r>
              <a:rPr lang="hr-HR" dirty="0" err="1" smtClean="0"/>
              <a:t>Pictogame</a:t>
            </a:r>
            <a:r>
              <a:rPr lang="hr-HR" dirty="0" smtClean="0"/>
              <a:t>), online igre za više igraća online izvori (Wikipedija), online forum i oglasi…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50176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Nažalost, objave koje šire mržnju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Nažalost, objave koje šire mržnju </a:t>
            </a:r>
            <a:r>
              <a:rPr lang="hr-HR" dirty="0" err="1" smtClean="0"/>
              <a:t>ćesto</a:t>
            </a:r>
            <a:r>
              <a:rPr lang="hr-HR" dirty="0" smtClean="0"/>
              <a:t> dobivaju pogrešku jer ih smatramo </a:t>
            </a:r>
            <a:r>
              <a:rPr lang="hr-HR" dirty="0" err="1" smtClean="0"/>
              <a:t>smješnima</a:t>
            </a:r>
            <a:r>
              <a:rPr lang="hr-HR" dirty="0" smtClean="0"/>
              <a:t> te mislimo da je ispravno dolaziti do svoje popularnosti umanjujući tuđu ili se općenito ne brinemo za štetu koju podržavanjem takvih poruka činimo.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260071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249</Words>
  <Application>Microsoft Office PowerPoint</Application>
  <PresentationFormat>Široki zaslon</PresentationFormat>
  <Paragraphs>14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sustava Office</vt:lpstr>
      <vt:lpstr>Poštujmo različitosti</vt:lpstr>
      <vt:lpstr>Svakom ljudskom biću</vt:lpstr>
      <vt:lpstr>Voljeti mjesto ili državu</vt:lpstr>
      <vt:lpstr>Mržnja se može susresti</vt:lpstr>
      <vt:lpstr>Nažalost, objave koje šire mržnju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Poštujmo različitosti</dc:title>
  <dc:creator>Učenik</dc:creator>
  <cp:lastModifiedBy>Učenik</cp:lastModifiedBy>
  <cp:revision>6</cp:revision>
  <dcterms:created xsi:type="dcterms:W3CDTF">2020-02-05T17:32:15Z</dcterms:created>
  <dcterms:modified xsi:type="dcterms:W3CDTF">2020-02-05T18:12:54Z</dcterms:modified>
</cp:coreProperties>
</file>