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907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24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621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60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069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33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5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8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31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93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5592-281B-4E30-8179-F206F41CAD40}" type="datetimeFigureOut">
              <a:rPr lang="hr-HR" smtClean="0"/>
              <a:t>9.10.2019.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7960-4894-4561-A2EB-A115C86DDD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58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SIGURNOST I SURADNJA NA MREŽI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Ivan </a:t>
            </a:r>
            <a:r>
              <a:rPr lang="hr-HR" dirty="0" err="1" smtClean="0"/>
              <a:t>Puhanić</a:t>
            </a:r>
            <a:r>
              <a:rPr lang="hr-HR" smtClean="0"/>
              <a:t> 7a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9186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Online prevare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Online prevare ili krađe identiteta su jedni od oblika e-</a:t>
            </a:r>
            <a:r>
              <a:rPr lang="hr-HR" dirty="0" err="1" smtClean="0"/>
              <a:t>kriminala.To</a:t>
            </a:r>
            <a:r>
              <a:rPr lang="hr-HR" dirty="0" smtClean="0"/>
              <a:t> obuhvaća krađu osobnih podataka, adresa, korisničkih podataka, brojeva bankovnih kartica itd.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02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KORISNIČKOG RAČUNA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ste se zaštitili od krađe identiteta, potrebno je </a:t>
            </a:r>
            <a:r>
              <a:rPr lang="hr-HR" dirty="0" err="1" smtClean="0"/>
              <a:t>paiti</a:t>
            </a:r>
            <a:r>
              <a:rPr lang="hr-HR" dirty="0" smtClean="0"/>
              <a:t> kome dajete osobne podatke.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21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PREVARA ELEKTRONIČKOM POŠTOM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Prijevare u kojima napadači pomoću zlonamjernih poruka elektroničke pošte i zlonamjernih sadržaja pokušavaju doći do osobnih podataka žrtve ili joj žele nanijeti materijalnu štetu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174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INTERNETA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su pokazala naša dosadašnja, ali i druga recentna</a:t>
            </a:r>
          </a:p>
          <a:p>
            <a:r>
              <a:rPr lang="hr-HR" dirty="0" smtClean="0"/>
              <a:t>istraživanja znanosti u medijima, novi mediji i internet sve su važniji</a:t>
            </a:r>
          </a:p>
          <a:p>
            <a:r>
              <a:rPr lang="hr-HR" dirty="0" smtClean="0"/>
              <a:t>izvor informacija za novinare, ali i za javnost, posebice u potrazi za</a:t>
            </a:r>
          </a:p>
          <a:p>
            <a:r>
              <a:rPr lang="hr-HR" dirty="0" smtClean="0"/>
              <a:t>specifičnim informacijama koje će se upotrijebiti u rješavanju problema</a:t>
            </a:r>
          </a:p>
          <a:p>
            <a:r>
              <a:rPr lang="hr-HR" dirty="0" smtClean="0"/>
              <a:t>ili pri donošenju praktičnih odluka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7973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134</Words>
  <Application>Microsoft Office PowerPoint</Application>
  <PresentationFormat>Široki zaslon</PresentationFormat>
  <Paragraphs>17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SIGURNOST I SURADNJA NA MREŽI</vt:lpstr>
      <vt:lpstr>Online prevare</vt:lpstr>
      <vt:lpstr>ZAŠTITA KORISNIČKOG RAČUNA</vt:lpstr>
      <vt:lpstr>PREVARA ELEKTRONIČKOM POŠTOM</vt:lpstr>
      <vt:lpstr>ULOGA INTERNETA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I SURADNJA NA MREŽI</dc:title>
  <dc:creator>Učenik</dc:creator>
  <cp:lastModifiedBy>Učenik</cp:lastModifiedBy>
  <cp:revision>5</cp:revision>
  <dcterms:created xsi:type="dcterms:W3CDTF">2019-10-09T16:09:58Z</dcterms:created>
  <dcterms:modified xsi:type="dcterms:W3CDTF">2019-10-09T16:59:06Z</dcterms:modified>
</cp:coreProperties>
</file>