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2" r:id="rId4"/>
    <p:sldId id="263" r:id="rId5"/>
    <p:sldId id="275" r:id="rId6"/>
    <p:sldId id="276" r:id="rId7"/>
    <p:sldId id="274" r:id="rId8"/>
    <p:sldId id="277" r:id="rId9"/>
    <p:sldId id="278" r:id="rId10"/>
    <p:sldId id="273" r:id="rId11"/>
    <p:sldId id="279" r:id="rId12"/>
    <p:sldId id="280" r:id="rId13"/>
    <p:sldId id="271" r:id="rId14"/>
    <p:sldId id="281" r:id="rId15"/>
    <p:sldId id="283" r:id="rId16"/>
    <p:sldId id="282" r:id="rId17"/>
    <p:sldId id="284" r:id="rId18"/>
    <p:sldId id="285" r:id="rId19"/>
    <p:sldId id="286" r:id="rId20"/>
    <p:sldId id="287" r:id="rId21"/>
    <p:sldId id="289" r:id="rId22"/>
    <p:sldId id="288" r:id="rId23"/>
    <p:sldId id="290" r:id="rId24"/>
    <p:sldId id="291" r:id="rId25"/>
    <p:sldId id="292" r:id="rId26"/>
    <p:sldId id="293" r:id="rId27"/>
    <p:sldId id="295" r:id="rId28"/>
    <p:sldId id="294" r:id="rId29"/>
    <p:sldId id="296" r:id="rId3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B74D068C-856A-4929-A4CC-BCBD8FE9B3FD}">
          <p14:sldIdLst>
            <p14:sldId id="256"/>
            <p14:sldId id="257"/>
            <p14:sldId id="262"/>
            <p14:sldId id="263"/>
            <p14:sldId id="275"/>
            <p14:sldId id="276"/>
            <p14:sldId id="274"/>
            <p14:sldId id="277"/>
            <p14:sldId id="278"/>
            <p14:sldId id="273"/>
            <p14:sldId id="279"/>
            <p14:sldId id="280"/>
            <p14:sldId id="271"/>
            <p14:sldId id="281"/>
            <p14:sldId id="283"/>
            <p14:sldId id="282"/>
            <p14:sldId id="284"/>
            <p14:sldId id="285"/>
            <p14:sldId id="286"/>
            <p14:sldId id="287"/>
            <p14:sldId id="289"/>
            <p14:sldId id="288"/>
            <p14:sldId id="290"/>
            <p14:sldId id="291"/>
            <p14:sldId id="292"/>
            <p14:sldId id="293"/>
            <p14:sldId id="295"/>
            <p14:sldId id="294"/>
            <p14:sldId id="296"/>
          </p14:sldIdLst>
        </p14:section>
        <p14:section name="Sekcija bez naslova" id="{4206CBCB-87D3-41B4-A969-D8B4982223FA}">
          <p14:sldIdLst/>
        </p14:section>
        <p14:section name="Sekcija bez naslova" id="{A4F2126F-5328-42AF-958A-FD425284D17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829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779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0595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670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9904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5006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671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3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205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89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128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21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97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470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50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245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36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7C2C99-F843-48C5-8603-BA0880116968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D597138-51BD-408F-8FF0-F2F16148D4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4029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859368" y="586228"/>
            <a:ext cx="7197726" cy="2421464"/>
          </a:xfrm>
        </p:spPr>
        <p:txBody>
          <a:bodyPr/>
          <a:lstStyle/>
          <a:p>
            <a:r>
              <a:rPr lang="hr-HR" dirty="0"/>
              <a:t>KRUG I KRUŽNICA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859368" y="3291028"/>
            <a:ext cx="7197726" cy="3122651"/>
          </a:xfrm>
        </p:spPr>
        <p:txBody>
          <a:bodyPr/>
          <a:lstStyle/>
          <a:p>
            <a:r>
              <a:rPr lang="hr-HR" dirty="0" err="1"/>
              <a:t>Dbrodošao</a:t>
            </a:r>
            <a:r>
              <a:rPr lang="hr-HR" dirty="0"/>
              <a:t>/la u kviz !</a:t>
            </a:r>
          </a:p>
          <a:p>
            <a:r>
              <a:rPr lang="hr-HR" dirty="0"/>
              <a:t>Klikni za POČETAK!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2880573" y="3528811"/>
            <a:ext cx="2163651" cy="2086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POČETAK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6254055" y="4852353"/>
            <a:ext cx="5349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IZRADIO: Luka </a:t>
            </a:r>
            <a:r>
              <a:rPr lang="hr-HR" dirty="0" err="1"/>
              <a:t>Lukerić</a:t>
            </a:r>
            <a:r>
              <a:rPr lang="hr-HR" dirty="0"/>
              <a:t>, 8.a</a:t>
            </a:r>
          </a:p>
          <a:p>
            <a:r>
              <a:rPr lang="hr-HR" dirty="0"/>
              <a:t>Osnovna škola Dore Pejačević Našice</a:t>
            </a:r>
          </a:p>
          <a:p>
            <a:r>
              <a:rPr lang="hr-HR" dirty="0"/>
              <a:t>MENTOR: </a:t>
            </a:r>
            <a:r>
              <a:rPr lang="hr-HR"/>
              <a:t>Irena Turjak, </a:t>
            </a:r>
            <a:r>
              <a:rPr lang="hr-HR" dirty="0"/>
              <a:t>prof.</a:t>
            </a:r>
          </a:p>
          <a:p>
            <a:r>
              <a:rPr lang="hr-HR" dirty="0"/>
              <a:t>veljača, 2018.</a:t>
            </a:r>
          </a:p>
        </p:txBody>
      </p:sp>
    </p:spTree>
    <p:extLst>
      <p:ext uri="{BB962C8B-B14F-4D97-AF65-F5344CB8AC3E}">
        <p14:creationId xmlns:p14="http://schemas.microsoft.com/office/powerpoint/2010/main" val="166437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Bravo! Ispravno si odgovorio!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KLIKNI ZA NASTAVAK            </a:t>
            </a: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6413679" y="2897746"/>
            <a:ext cx="2704563" cy="2653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NASTAVAK</a:t>
            </a:r>
          </a:p>
        </p:txBody>
      </p:sp>
    </p:spTree>
    <p:extLst>
      <p:ext uri="{BB962C8B-B14F-4D97-AF65-F5344CB8AC3E}">
        <p14:creationId xmlns:p14="http://schemas.microsoft.com/office/powerpoint/2010/main" val="3317447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DUŽINA KOJA DODIRUJE NEKE DVIJE TOČKE NA KRUŽNICI NAZIVA SE: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1854557" y="2627290"/>
            <a:ext cx="2859111" cy="29492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TETIVA </a:t>
            </a:r>
          </a:p>
        </p:txBody>
      </p:sp>
      <p:sp>
        <p:nvSpPr>
          <p:cNvPr id="5" name="Elipsa 4">
            <a:hlinkClick r:id="rId3" action="ppaction://hlinksldjump"/>
          </p:cNvPr>
          <p:cNvSpPr/>
          <p:nvPr/>
        </p:nvSpPr>
        <p:spPr>
          <a:xfrm>
            <a:off x="6297256" y="2627290"/>
            <a:ext cx="2936382" cy="29492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LIGAMENT</a:t>
            </a:r>
          </a:p>
        </p:txBody>
      </p:sp>
    </p:spTree>
    <p:extLst>
      <p:ext uri="{BB962C8B-B14F-4D97-AF65-F5344CB8AC3E}">
        <p14:creationId xmlns:p14="http://schemas.microsoft.com/office/powerpoint/2010/main" val="19000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 SI ODGOVORIO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KLIKNI ZA POVRATAK</a:t>
            </a:r>
          </a:p>
        </p:txBody>
      </p:sp>
      <p:sp>
        <p:nvSpPr>
          <p:cNvPr id="5" name="Elipsa 4">
            <a:hlinkClick r:id="rId2" action="ppaction://hlinksldjump"/>
          </p:cNvPr>
          <p:cNvSpPr/>
          <p:nvPr/>
        </p:nvSpPr>
        <p:spPr>
          <a:xfrm>
            <a:off x="6812924" y="2962141"/>
            <a:ext cx="2640169" cy="2601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POVRATAK</a:t>
            </a:r>
          </a:p>
        </p:txBody>
      </p:sp>
    </p:spTree>
    <p:extLst>
      <p:ext uri="{BB962C8B-B14F-4D97-AF65-F5344CB8AC3E}">
        <p14:creationId xmlns:p14="http://schemas.microsoft.com/office/powerpoint/2010/main" val="3909676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Bravo! Ispravno si odgovorio!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KLIKNI ZA NASTAVAK            </a:t>
            </a: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6413679" y="2897746"/>
            <a:ext cx="2704563" cy="2653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NASTAVAK</a:t>
            </a:r>
          </a:p>
        </p:txBody>
      </p:sp>
    </p:spTree>
    <p:extLst>
      <p:ext uri="{BB962C8B-B14F-4D97-AF65-F5344CB8AC3E}">
        <p14:creationId xmlns:p14="http://schemas.microsoft.com/office/powerpoint/2010/main" val="146520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Dio kružnice omeđen dvjema točkama KRUŽNICE nazivamo: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1867436" y="2730320"/>
            <a:ext cx="2833352" cy="2923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POLUKRUG</a:t>
            </a:r>
          </a:p>
        </p:txBody>
      </p:sp>
      <p:sp>
        <p:nvSpPr>
          <p:cNvPr id="5" name="Elipsa 4">
            <a:hlinkClick r:id="rId3" action="ppaction://hlinksldjump"/>
          </p:cNvPr>
          <p:cNvSpPr/>
          <p:nvPr/>
        </p:nvSpPr>
        <p:spPr>
          <a:xfrm>
            <a:off x="6567711" y="2756079"/>
            <a:ext cx="2820473" cy="28719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KRUŽNI LUK</a:t>
            </a:r>
          </a:p>
        </p:txBody>
      </p:sp>
    </p:spTree>
    <p:extLst>
      <p:ext uri="{BB962C8B-B14F-4D97-AF65-F5344CB8AC3E}">
        <p14:creationId xmlns:p14="http://schemas.microsoft.com/office/powerpoint/2010/main" val="3805291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Bravo! Ispravno si odgovorio!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KLIKNI ZA NASTAVAK            </a:t>
            </a: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6413679" y="2897746"/>
            <a:ext cx="2704563" cy="2653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NASTAVAK</a:t>
            </a:r>
          </a:p>
        </p:txBody>
      </p:sp>
    </p:spTree>
    <p:extLst>
      <p:ext uri="{BB962C8B-B14F-4D97-AF65-F5344CB8AC3E}">
        <p14:creationId xmlns:p14="http://schemas.microsoft.com/office/powerpoint/2010/main" val="343200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 SI ODGOVORIO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KLIKNI ZA POVRATAK</a:t>
            </a:r>
          </a:p>
        </p:txBody>
      </p:sp>
      <p:sp>
        <p:nvSpPr>
          <p:cNvPr id="5" name="Elipsa 4">
            <a:hlinkClick r:id="rId2" action="ppaction://hlinksldjump"/>
          </p:cNvPr>
          <p:cNvSpPr/>
          <p:nvPr/>
        </p:nvSpPr>
        <p:spPr>
          <a:xfrm>
            <a:off x="6812924" y="2962141"/>
            <a:ext cx="2640169" cy="2601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POVRATAK</a:t>
            </a:r>
          </a:p>
        </p:txBody>
      </p:sp>
    </p:spTree>
    <p:extLst>
      <p:ext uri="{BB962C8B-B14F-4D97-AF65-F5344CB8AC3E}">
        <p14:creationId xmlns:p14="http://schemas.microsoft.com/office/powerpoint/2010/main" val="1166565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KRUŽNI ISJEČAK JE OMEĐEN: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1725769" y="2408289"/>
            <a:ext cx="3090929" cy="3116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 DVA POLUMJERA I PRIPADAJUĆOM KRUŽNIM LUKOM</a:t>
            </a:r>
          </a:p>
        </p:txBody>
      </p:sp>
      <p:sp>
        <p:nvSpPr>
          <p:cNvPr id="5" name="Elipsa 4">
            <a:hlinkClick r:id="rId3" action="ppaction://hlinksldjump"/>
          </p:cNvPr>
          <p:cNvSpPr/>
          <p:nvPr/>
        </p:nvSpPr>
        <p:spPr>
          <a:xfrm>
            <a:off x="6928834" y="2537077"/>
            <a:ext cx="2884868" cy="28591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DIO KRUGA OMEĐEN DVAMA DUŽINAMA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1868" y="439335"/>
            <a:ext cx="128587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02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 SI ODGOVORIO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KLIKNI ZA POVRATAK</a:t>
            </a:r>
          </a:p>
        </p:txBody>
      </p:sp>
      <p:sp>
        <p:nvSpPr>
          <p:cNvPr id="5" name="Elipsa 4">
            <a:hlinkClick r:id="rId2" action="ppaction://hlinksldjump"/>
          </p:cNvPr>
          <p:cNvSpPr/>
          <p:nvPr/>
        </p:nvSpPr>
        <p:spPr>
          <a:xfrm>
            <a:off x="6812924" y="2962141"/>
            <a:ext cx="2640169" cy="2601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POVRATAK</a:t>
            </a:r>
          </a:p>
        </p:txBody>
      </p:sp>
    </p:spTree>
    <p:extLst>
      <p:ext uri="{BB962C8B-B14F-4D97-AF65-F5344CB8AC3E}">
        <p14:creationId xmlns:p14="http://schemas.microsoft.com/office/powerpoint/2010/main" val="2281033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Bravo! Ispravno si odgovorio!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KLIKNI ZA NASTAVAK            </a:t>
            </a: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6413679" y="2897746"/>
            <a:ext cx="2704563" cy="2653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NASTAVAK</a:t>
            </a:r>
          </a:p>
        </p:txBody>
      </p:sp>
    </p:spTree>
    <p:extLst>
      <p:ext uri="{BB962C8B-B14F-4D97-AF65-F5344CB8AC3E}">
        <p14:creationId xmlns:p14="http://schemas.microsoft.com/office/powerpoint/2010/main" val="170023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RADIJUS KRUŽNICE SE NAZIVA JOŠ I: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6542469" y="2747433"/>
            <a:ext cx="2588652" cy="2644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POLUMJER KRUŽNICE</a:t>
            </a:r>
          </a:p>
        </p:txBody>
      </p:sp>
      <p:sp>
        <p:nvSpPr>
          <p:cNvPr id="5" name="Elipsa 4">
            <a:hlinkClick r:id="rId3" action="ppaction://hlinksldjump"/>
          </p:cNvPr>
          <p:cNvSpPr/>
          <p:nvPr/>
        </p:nvSpPr>
        <p:spPr>
          <a:xfrm>
            <a:off x="1630274" y="2644402"/>
            <a:ext cx="2588652" cy="2644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PROMJER KRUŽNICE</a:t>
            </a:r>
          </a:p>
        </p:txBody>
      </p:sp>
    </p:spTree>
    <p:extLst>
      <p:ext uri="{BB962C8B-B14F-4D97-AF65-F5344CB8AC3E}">
        <p14:creationId xmlns:p14="http://schemas.microsoft.com/office/powerpoint/2010/main" val="1851316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DIO KRUGA OMEĐEN TETIVOM I PRIPADAJUĆIM KRUŽNIM LUKOM NAZIVA SE: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2137893" y="3193960"/>
            <a:ext cx="2292439" cy="227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KRUŽNI ODSJEČAK</a:t>
            </a:r>
          </a:p>
        </p:txBody>
      </p:sp>
      <p:sp>
        <p:nvSpPr>
          <p:cNvPr id="5" name="Elipsa 4">
            <a:hlinkClick r:id="rId3" action="ppaction://hlinksldjump"/>
          </p:cNvPr>
          <p:cNvSpPr/>
          <p:nvPr/>
        </p:nvSpPr>
        <p:spPr>
          <a:xfrm>
            <a:off x="6342331" y="3193960"/>
            <a:ext cx="2247877" cy="227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KRUŽNI ISJEČAK</a:t>
            </a:r>
          </a:p>
        </p:txBody>
      </p:sp>
    </p:spTree>
    <p:extLst>
      <p:ext uri="{BB962C8B-B14F-4D97-AF65-F5344CB8AC3E}">
        <p14:creationId xmlns:p14="http://schemas.microsoft.com/office/powerpoint/2010/main" val="1020361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Bravo! Ispravno si odgovorio!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KLIKNI ZA NASTAVAK            </a:t>
            </a: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6413679" y="2897746"/>
            <a:ext cx="2704563" cy="2653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NASTAVAK</a:t>
            </a:r>
          </a:p>
        </p:txBody>
      </p:sp>
    </p:spTree>
    <p:extLst>
      <p:ext uri="{BB962C8B-B14F-4D97-AF65-F5344CB8AC3E}">
        <p14:creationId xmlns:p14="http://schemas.microsoft.com/office/powerpoint/2010/main" val="179089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 SI ODGOVORIO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KLIKNI ZA POVRATAK</a:t>
            </a:r>
          </a:p>
        </p:txBody>
      </p:sp>
      <p:sp>
        <p:nvSpPr>
          <p:cNvPr id="5" name="Elipsa 4">
            <a:hlinkClick r:id="rId2" action="ppaction://hlinksldjump"/>
          </p:cNvPr>
          <p:cNvSpPr/>
          <p:nvPr/>
        </p:nvSpPr>
        <p:spPr>
          <a:xfrm>
            <a:off x="6812924" y="2962141"/>
            <a:ext cx="2640169" cy="2601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POVRATAK</a:t>
            </a:r>
          </a:p>
        </p:txBody>
      </p:sp>
    </p:spTree>
    <p:extLst>
      <p:ext uri="{BB962C8B-B14F-4D97-AF65-F5344CB8AC3E}">
        <p14:creationId xmlns:p14="http://schemas.microsoft.com/office/powerpoint/2010/main" val="2751989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KUT KOJEM JE VRH U SREDIŠTU KRUŽNICE NAZIVA SE: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1777284" y="2975019"/>
            <a:ext cx="2266681" cy="23439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TUPI KUT</a:t>
            </a:r>
          </a:p>
        </p:txBody>
      </p:sp>
      <p:sp>
        <p:nvSpPr>
          <p:cNvPr id="5" name="Elipsa 4">
            <a:hlinkClick r:id="rId3" action="ppaction://hlinksldjump"/>
          </p:cNvPr>
          <p:cNvSpPr/>
          <p:nvPr/>
        </p:nvSpPr>
        <p:spPr>
          <a:xfrm>
            <a:off x="6265057" y="3052292"/>
            <a:ext cx="2331076" cy="2266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SREDIŠNJI KUT</a:t>
            </a:r>
          </a:p>
        </p:txBody>
      </p:sp>
    </p:spTree>
    <p:extLst>
      <p:ext uri="{BB962C8B-B14F-4D97-AF65-F5344CB8AC3E}">
        <p14:creationId xmlns:p14="http://schemas.microsoft.com/office/powerpoint/2010/main" val="2057694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Bravo! Ispravno si odgovorio!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KLIKNI ZA NASTAVAK            </a:t>
            </a: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6413679" y="2897746"/>
            <a:ext cx="2704563" cy="2653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NASTAVAK</a:t>
            </a:r>
          </a:p>
        </p:txBody>
      </p:sp>
    </p:spTree>
    <p:extLst>
      <p:ext uri="{BB962C8B-B14F-4D97-AF65-F5344CB8AC3E}">
        <p14:creationId xmlns:p14="http://schemas.microsoft.com/office/powerpoint/2010/main" val="3088616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 SI ODGOVORIO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KLIKNI ZA POVRATAK</a:t>
            </a:r>
          </a:p>
        </p:txBody>
      </p:sp>
      <p:sp>
        <p:nvSpPr>
          <p:cNvPr id="5" name="Elipsa 4">
            <a:hlinkClick r:id="rId2" action="ppaction://hlinksldjump"/>
          </p:cNvPr>
          <p:cNvSpPr/>
          <p:nvPr/>
        </p:nvSpPr>
        <p:spPr>
          <a:xfrm>
            <a:off x="6812924" y="2962141"/>
            <a:ext cx="2640169" cy="2601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POVRATAK</a:t>
            </a:r>
          </a:p>
        </p:txBody>
      </p:sp>
    </p:spTree>
    <p:extLst>
      <p:ext uri="{BB962C8B-B14F-4D97-AF65-F5344CB8AC3E}">
        <p14:creationId xmlns:p14="http://schemas.microsoft.com/office/powerpoint/2010/main" val="4201197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Talesov</a:t>
            </a:r>
            <a:r>
              <a:rPr lang="hr-HR" dirty="0"/>
              <a:t> poučak </a:t>
            </a:r>
            <a:r>
              <a:rPr lang="hr-HR" dirty="0" err="1"/>
              <a:t>POUČAK</a:t>
            </a:r>
            <a:r>
              <a:rPr lang="hr-HR" dirty="0"/>
              <a:t> KAŽE: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1506828" y="2309014"/>
            <a:ext cx="3155323" cy="3206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</a:t>
            </a:r>
            <a:r>
              <a:rPr lang="pl-PL" sz="2000" dirty="0"/>
              <a:t>SVAKI OBODNI KUT NAD PROMJEROM KRUŽNICE JE PRAVI KUT</a:t>
            </a:r>
            <a:endParaRPr lang="hr-HR" sz="2000" dirty="0"/>
          </a:p>
        </p:txBody>
      </p:sp>
      <p:sp>
        <p:nvSpPr>
          <p:cNvPr id="5" name="Elipsa 4">
            <a:hlinkClick r:id="rId3" action="ppaction://hlinksldjump"/>
          </p:cNvPr>
          <p:cNvSpPr/>
          <p:nvPr/>
        </p:nvSpPr>
        <p:spPr>
          <a:xfrm>
            <a:off x="6632618" y="2363213"/>
            <a:ext cx="3168205" cy="30984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NAJDULJA KATETA U KRUŽNICI NAZIVA SE PROMJER KRUŽNICE</a:t>
            </a:r>
          </a:p>
        </p:txBody>
      </p:sp>
    </p:spTree>
    <p:extLst>
      <p:ext uri="{BB962C8B-B14F-4D97-AF65-F5344CB8AC3E}">
        <p14:creationId xmlns:p14="http://schemas.microsoft.com/office/powerpoint/2010/main" val="718608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Bravo! Ispravno si odgovorio!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KLIKNI KAKO BI ZAVRŠIO KVIZ!            </a:t>
            </a: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6890198" y="2910625"/>
            <a:ext cx="2704563" cy="2653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KRAJ</a:t>
            </a:r>
          </a:p>
        </p:txBody>
      </p:sp>
    </p:spTree>
    <p:extLst>
      <p:ext uri="{BB962C8B-B14F-4D97-AF65-F5344CB8AC3E}">
        <p14:creationId xmlns:p14="http://schemas.microsoft.com/office/powerpoint/2010/main" val="3388013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 SI ODGOVORIO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KLIKNI ZA POVRATAK</a:t>
            </a:r>
          </a:p>
        </p:txBody>
      </p:sp>
      <p:sp>
        <p:nvSpPr>
          <p:cNvPr id="5" name="Elipsa 4">
            <a:hlinkClick r:id="rId2" action="ppaction://hlinksldjump"/>
          </p:cNvPr>
          <p:cNvSpPr/>
          <p:nvPr/>
        </p:nvSpPr>
        <p:spPr>
          <a:xfrm>
            <a:off x="6812924" y="2962141"/>
            <a:ext cx="2640169" cy="2601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POVRATAK</a:t>
            </a:r>
          </a:p>
        </p:txBody>
      </p:sp>
    </p:spTree>
    <p:extLst>
      <p:ext uri="{BB962C8B-B14F-4D97-AF65-F5344CB8AC3E}">
        <p14:creationId xmlns:p14="http://schemas.microsoft.com/office/powerpoint/2010/main" val="6523925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BRAVOO! STIGAO SI DO KRAJA KVIZA.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Klikni kako bi otišao na početak.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Za izlaz pritisnite tipku </a:t>
            </a:r>
            <a:r>
              <a:rPr lang="hr-HR" sz="2400" dirty="0" err="1">
                <a:solidFill>
                  <a:srgbClr val="FF0000"/>
                </a:solidFill>
              </a:rPr>
              <a:t>Esc</a:t>
            </a:r>
            <a:r>
              <a:rPr lang="hr-HR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5434885" y="3078051"/>
            <a:ext cx="1764405" cy="1275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POČETAK</a:t>
            </a:r>
          </a:p>
        </p:txBody>
      </p:sp>
    </p:spTree>
    <p:extLst>
      <p:ext uri="{BB962C8B-B14F-4D97-AF65-F5344CB8AC3E}">
        <p14:creationId xmlns:p14="http://schemas.microsoft.com/office/powerpoint/2010/main" val="11302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 SI ODGOVORIO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KLIKNI ZA POVRATAK</a:t>
            </a:r>
          </a:p>
        </p:txBody>
      </p:sp>
      <p:sp>
        <p:nvSpPr>
          <p:cNvPr id="5" name="Elipsa 4">
            <a:hlinkClick r:id="rId2" action="ppaction://hlinksldjump"/>
          </p:cNvPr>
          <p:cNvSpPr/>
          <p:nvPr/>
        </p:nvSpPr>
        <p:spPr>
          <a:xfrm>
            <a:off x="6812924" y="2962141"/>
            <a:ext cx="2640169" cy="2601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POVRATAK</a:t>
            </a:r>
          </a:p>
        </p:txBody>
      </p:sp>
    </p:spTree>
    <p:extLst>
      <p:ext uri="{BB962C8B-B14F-4D97-AF65-F5344CB8AC3E}">
        <p14:creationId xmlns:p14="http://schemas.microsoft.com/office/powerpoint/2010/main" val="337921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Bravo! Ispravno si odgovorio!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KLIKNI ZA NASTAVAK            </a:t>
            </a: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6413679" y="2897746"/>
            <a:ext cx="2704563" cy="2653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NASTAVAK</a:t>
            </a:r>
          </a:p>
        </p:txBody>
      </p:sp>
    </p:spTree>
    <p:extLst>
      <p:ext uri="{BB962C8B-B14F-4D97-AF65-F5344CB8AC3E}">
        <p14:creationId xmlns:p14="http://schemas.microsoft.com/office/powerpoint/2010/main" val="381932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KRUŽNICA 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1738647" y="2614412"/>
            <a:ext cx="2923504" cy="3013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DIO RAVNINE OMEĐEN KRUŽNICOM</a:t>
            </a:r>
          </a:p>
        </p:txBody>
      </p:sp>
      <p:sp>
        <p:nvSpPr>
          <p:cNvPr id="5" name="Elipsa 4">
            <a:hlinkClick r:id="rId3" action="ppaction://hlinksldjump"/>
          </p:cNvPr>
          <p:cNvSpPr/>
          <p:nvPr/>
        </p:nvSpPr>
        <p:spPr>
          <a:xfrm>
            <a:off x="6709894" y="2614412"/>
            <a:ext cx="3052292" cy="2962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SKUP SVIH TOČAKA RAVNINE JEDNAKO UDALJENIH OD NEKE FIKSNE TOČKE TE RAVNINE</a:t>
            </a:r>
          </a:p>
        </p:txBody>
      </p:sp>
    </p:spTree>
    <p:extLst>
      <p:ext uri="{BB962C8B-B14F-4D97-AF65-F5344CB8AC3E}">
        <p14:creationId xmlns:p14="http://schemas.microsoft.com/office/powerpoint/2010/main" val="47356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 SI ODGOVORIO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KLIKNI ZA POVRATAK</a:t>
            </a:r>
          </a:p>
        </p:txBody>
      </p:sp>
      <p:sp>
        <p:nvSpPr>
          <p:cNvPr id="5" name="Elipsa 4">
            <a:hlinkClick r:id="rId2" action="ppaction://hlinksldjump"/>
          </p:cNvPr>
          <p:cNvSpPr/>
          <p:nvPr/>
        </p:nvSpPr>
        <p:spPr>
          <a:xfrm>
            <a:off x="6812924" y="2962141"/>
            <a:ext cx="2640169" cy="2601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POVRATAK</a:t>
            </a:r>
          </a:p>
        </p:txBody>
      </p:sp>
    </p:spTree>
    <p:extLst>
      <p:ext uri="{BB962C8B-B14F-4D97-AF65-F5344CB8AC3E}">
        <p14:creationId xmlns:p14="http://schemas.microsoft.com/office/powerpoint/2010/main" val="100073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Bravo! Ispravno si odgovorio!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KLIKNI ZA NASTAVAK            </a:t>
            </a: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6413679" y="2897746"/>
            <a:ext cx="2704563" cy="2653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NASTAVAK</a:t>
            </a:r>
          </a:p>
        </p:txBody>
      </p:sp>
    </p:spTree>
    <p:extLst>
      <p:ext uri="{BB962C8B-B14F-4D97-AF65-F5344CB8AC3E}">
        <p14:creationId xmlns:p14="http://schemas.microsoft.com/office/powerpoint/2010/main" val="240920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PROMJER KRUŽNICE 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1661374" y="2652988"/>
            <a:ext cx="2846232" cy="2769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DUŽINA KOJA SPAJA DVIJE TOČKE KRUŽNICE I PROLAZI KROZ SRDIŠTE KRUZNICE</a:t>
            </a:r>
          </a:p>
        </p:txBody>
      </p:sp>
      <p:sp>
        <p:nvSpPr>
          <p:cNvPr id="5" name="Elipsa 4">
            <a:hlinkClick r:id="rId3" action="ppaction://hlinksldjump"/>
          </p:cNvPr>
          <p:cNvSpPr/>
          <p:nvPr/>
        </p:nvSpPr>
        <p:spPr>
          <a:xfrm>
            <a:off x="6928834" y="2652988"/>
            <a:ext cx="2987899" cy="2910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CRTA KOJA DODIRUJE NEKE DVIJE TOČKE NA KRUŽNICI</a:t>
            </a:r>
          </a:p>
        </p:txBody>
      </p:sp>
    </p:spTree>
    <p:extLst>
      <p:ext uri="{BB962C8B-B14F-4D97-AF65-F5344CB8AC3E}">
        <p14:creationId xmlns:p14="http://schemas.microsoft.com/office/powerpoint/2010/main" val="3708715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 SI ODGOVORIO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KLIKNI ZA POVRATAK</a:t>
            </a:r>
          </a:p>
        </p:txBody>
      </p:sp>
      <p:sp>
        <p:nvSpPr>
          <p:cNvPr id="5" name="Elipsa 4">
            <a:hlinkClick r:id="rId2" action="ppaction://hlinksldjump"/>
          </p:cNvPr>
          <p:cNvSpPr/>
          <p:nvPr/>
        </p:nvSpPr>
        <p:spPr>
          <a:xfrm>
            <a:off x="6812924" y="2962141"/>
            <a:ext cx="2640169" cy="2601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POVRATAK</a:t>
            </a:r>
          </a:p>
        </p:txBody>
      </p:sp>
    </p:spTree>
    <p:extLst>
      <p:ext uri="{BB962C8B-B14F-4D97-AF65-F5344CB8AC3E}">
        <p14:creationId xmlns:p14="http://schemas.microsoft.com/office/powerpoint/2010/main" val="1595784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i">
  <a:themeElements>
    <a:clrScheme name="Nebeski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s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TM03457452[[fn=Nebeski]]</Template>
  <TotalTime>80</TotalTime>
  <Words>362</Words>
  <Application>Microsoft Office PowerPoint</Application>
  <PresentationFormat>Široki zaslon</PresentationFormat>
  <Paragraphs>96</Paragraphs>
  <Slides>29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Nebeski</vt:lpstr>
      <vt:lpstr>KRUG I KRUŽNICA</vt:lpstr>
      <vt:lpstr>RADIJUS KRUŽNICE SE NAZIVA JOŠ I: </vt:lpstr>
      <vt:lpstr>NETOČNO SI ODGOVORIO</vt:lpstr>
      <vt:lpstr>Bravo! Ispravno si odgovorio!</vt:lpstr>
      <vt:lpstr>KRUŽNICA JE:</vt:lpstr>
      <vt:lpstr>NETOČNO SI ODGOVORIO</vt:lpstr>
      <vt:lpstr>Bravo! Ispravno si odgovorio!</vt:lpstr>
      <vt:lpstr>PROMJER KRUŽNICE JE:</vt:lpstr>
      <vt:lpstr>NETOČNO SI ODGOVORIO</vt:lpstr>
      <vt:lpstr>Bravo! Ispravno si odgovorio!</vt:lpstr>
      <vt:lpstr>DUŽINA KOJA DODIRUJE NEKE DVIJE TOČKE NA KRUŽNICI NAZIVA SE:</vt:lpstr>
      <vt:lpstr>NETOČNO SI ODGOVORIO</vt:lpstr>
      <vt:lpstr>Bravo! Ispravno si odgovorio!</vt:lpstr>
      <vt:lpstr>Dio kružnice omeđen dvjema točkama KRUŽNICE nazivamo:</vt:lpstr>
      <vt:lpstr>Bravo! Ispravno si odgovorio!</vt:lpstr>
      <vt:lpstr>NETOČNO SI ODGOVORIO</vt:lpstr>
      <vt:lpstr>KRUŽNI ISJEČAK JE OMEĐEN:</vt:lpstr>
      <vt:lpstr>NETOČNO SI ODGOVORIO</vt:lpstr>
      <vt:lpstr>Bravo! Ispravno si odgovorio!</vt:lpstr>
      <vt:lpstr>DIO KRUGA OMEĐEN TETIVOM I PRIPADAJUĆIM KRUŽNIM LUKOM NAZIVA SE:</vt:lpstr>
      <vt:lpstr>Bravo! Ispravno si odgovorio!</vt:lpstr>
      <vt:lpstr>NETOČNO SI ODGOVORIO</vt:lpstr>
      <vt:lpstr>KUT KOJEM JE VRH U SREDIŠTU KRUŽNICE NAZIVA SE:</vt:lpstr>
      <vt:lpstr>Bravo! Ispravno si odgovorio!</vt:lpstr>
      <vt:lpstr>NETOČNO SI ODGOVORIO</vt:lpstr>
      <vt:lpstr>Talesov poučak POUČAK KAŽE:</vt:lpstr>
      <vt:lpstr>Bravo! Ispravno si odgovorio!</vt:lpstr>
      <vt:lpstr>NETOČNO SI ODGOVORIO</vt:lpstr>
      <vt:lpstr>BRAVOO! STIGAO SI DO KRAJA KVIZA.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KRUG I KRUŽNICA</dc:title>
  <dc:creator>Učenik</dc:creator>
  <cp:lastModifiedBy>Irena Turjak</cp:lastModifiedBy>
  <cp:revision>11</cp:revision>
  <dcterms:created xsi:type="dcterms:W3CDTF">2018-03-07T11:32:55Z</dcterms:created>
  <dcterms:modified xsi:type="dcterms:W3CDTF">2018-04-03T18:14:28Z</dcterms:modified>
</cp:coreProperties>
</file>