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2" r:id="rId5"/>
    <p:sldId id="283" r:id="rId6"/>
    <p:sldId id="259" r:id="rId7"/>
    <p:sldId id="274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6" r:id="rId18"/>
    <p:sldId id="293" r:id="rId19"/>
    <p:sldId id="295" r:id="rId20"/>
    <p:sldId id="294" r:id="rId21"/>
    <p:sldId id="261" r:id="rId22"/>
    <p:sldId id="260" r:id="rId23"/>
    <p:sldId id="281" r:id="rId24"/>
    <p:sldId id="279" r:id="rId25"/>
    <p:sldId id="297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57CBA-F202-42BF-BBF3-1B1F3A7F711C}" v="63" dt="2020-01-09T14:45:55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E5057CBA-F202-42BF-BBF3-1B1F3A7F711C}"/>
    <pc:docChg chg="undo custSel addSld delSld modSld sldOrd">
      <pc:chgData name="LEOPOLDINA Vitković" userId="de5d8406-09fa-41fa-8d28-8a7ba852ce89" providerId="ADAL" clId="{E5057CBA-F202-42BF-BBF3-1B1F3A7F711C}" dt="2020-01-09T14:46:18.882" v="294" actId="2696"/>
      <pc:docMkLst>
        <pc:docMk/>
      </pc:docMkLst>
      <pc:sldChg chg="modSp">
        <pc:chgData name="LEOPOLDINA Vitković" userId="de5d8406-09fa-41fa-8d28-8a7ba852ce89" providerId="ADAL" clId="{E5057CBA-F202-42BF-BBF3-1B1F3A7F711C}" dt="2020-01-06T06:59:43.918" v="3" actId="20577"/>
        <pc:sldMkLst>
          <pc:docMk/>
          <pc:sldMk cId="1874059998" sldId="256"/>
        </pc:sldMkLst>
        <pc:spChg chg="mod">
          <ac:chgData name="LEOPOLDINA Vitković" userId="de5d8406-09fa-41fa-8d28-8a7ba852ce89" providerId="ADAL" clId="{E5057CBA-F202-42BF-BBF3-1B1F3A7F711C}" dt="2020-01-06T06:59:43.918" v="3" actId="20577"/>
          <ac:spMkLst>
            <pc:docMk/>
            <pc:sldMk cId="1874059998" sldId="256"/>
            <ac:spMk id="3" creationId="{FD3DD122-46CA-476B-9E1E-CE01CD270FCB}"/>
          </ac:spMkLst>
        </pc:spChg>
      </pc:sldChg>
      <pc:sldChg chg="modSp">
        <pc:chgData name="LEOPOLDINA Vitković" userId="de5d8406-09fa-41fa-8d28-8a7ba852ce89" providerId="ADAL" clId="{E5057CBA-F202-42BF-BBF3-1B1F3A7F711C}" dt="2020-01-06T07:00:14.160" v="7" actId="20577"/>
        <pc:sldMkLst>
          <pc:docMk/>
          <pc:sldMk cId="2723868572" sldId="257"/>
        </pc:sldMkLst>
        <pc:spChg chg="mod">
          <ac:chgData name="LEOPOLDINA Vitković" userId="de5d8406-09fa-41fa-8d28-8a7ba852ce89" providerId="ADAL" clId="{E5057CBA-F202-42BF-BBF3-1B1F3A7F711C}" dt="2020-01-06T07:00:14.160" v="7" actId="20577"/>
          <ac:spMkLst>
            <pc:docMk/>
            <pc:sldMk cId="2723868572" sldId="257"/>
            <ac:spMk id="3" creationId="{FB1A660E-C699-4419-9933-B540A123409A}"/>
          </ac:spMkLst>
        </pc:spChg>
      </pc:sldChg>
      <pc:sldChg chg="modSp">
        <pc:chgData name="LEOPOLDINA Vitković" userId="de5d8406-09fa-41fa-8d28-8a7ba852ce89" providerId="ADAL" clId="{E5057CBA-F202-42BF-BBF3-1B1F3A7F711C}" dt="2020-01-06T07:05:11.102" v="68" actId="207"/>
        <pc:sldMkLst>
          <pc:docMk/>
          <pc:sldMk cId="585808188" sldId="259"/>
        </pc:sldMkLst>
        <pc:spChg chg="mod">
          <ac:chgData name="LEOPOLDINA Vitković" userId="de5d8406-09fa-41fa-8d28-8a7ba852ce89" providerId="ADAL" clId="{E5057CBA-F202-42BF-BBF3-1B1F3A7F711C}" dt="2020-01-06T07:05:11.102" v="68" actId="207"/>
          <ac:spMkLst>
            <pc:docMk/>
            <pc:sldMk cId="585808188" sldId="259"/>
            <ac:spMk id="3" creationId="{21F06161-7967-4ABC-995E-16804914D8EB}"/>
          </ac:spMkLst>
        </pc:spChg>
      </pc:sldChg>
      <pc:sldChg chg="delSp modSp">
        <pc:chgData name="LEOPOLDINA Vitković" userId="de5d8406-09fa-41fa-8d28-8a7ba852ce89" providerId="ADAL" clId="{E5057CBA-F202-42BF-BBF3-1B1F3A7F711C}" dt="2020-01-06T07:06:43.936" v="72" actId="20577"/>
        <pc:sldMkLst>
          <pc:docMk/>
          <pc:sldMk cId="3002764819" sldId="260"/>
        </pc:sldMkLst>
        <pc:spChg chg="del">
          <ac:chgData name="LEOPOLDINA Vitković" userId="de5d8406-09fa-41fa-8d28-8a7ba852ce89" providerId="ADAL" clId="{E5057CBA-F202-42BF-BBF3-1B1F3A7F711C}" dt="2020-01-06T07:06:14.447" v="69"/>
          <ac:spMkLst>
            <pc:docMk/>
            <pc:sldMk cId="3002764819" sldId="260"/>
            <ac:spMk id="2" creationId="{F2845D53-A2F8-4DCB-BCB8-30BF5AFD7269}"/>
          </ac:spMkLst>
        </pc:spChg>
        <pc:spChg chg="mod">
          <ac:chgData name="LEOPOLDINA Vitković" userId="de5d8406-09fa-41fa-8d28-8a7ba852ce89" providerId="ADAL" clId="{E5057CBA-F202-42BF-BBF3-1B1F3A7F711C}" dt="2020-01-06T07:06:43.936" v="72" actId="20577"/>
          <ac:spMkLst>
            <pc:docMk/>
            <pc:sldMk cId="3002764819" sldId="260"/>
            <ac:spMk id="3" creationId="{7737C254-651F-4397-9E44-946225222C5F}"/>
          </ac:spMkLst>
        </pc:spChg>
      </pc:sldChg>
      <pc:sldChg chg="modSp">
        <pc:chgData name="LEOPOLDINA Vitković" userId="de5d8406-09fa-41fa-8d28-8a7ba852ce89" providerId="ADAL" clId="{E5057CBA-F202-42BF-BBF3-1B1F3A7F711C}" dt="2020-01-06T07:02:40.439" v="45" actId="948"/>
        <pc:sldMkLst>
          <pc:docMk/>
          <pc:sldMk cId="1058235859" sldId="262"/>
        </pc:sldMkLst>
        <pc:spChg chg="mod">
          <ac:chgData name="LEOPOLDINA Vitković" userId="de5d8406-09fa-41fa-8d28-8a7ba852ce89" providerId="ADAL" clId="{E5057CBA-F202-42BF-BBF3-1B1F3A7F711C}" dt="2020-01-06T07:02:40.439" v="45" actId="948"/>
          <ac:spMkLst>
            <pc:docMk/>
            <pc:sldMk cId="1058235859" sldId="262"/>
            <ac:spMk id="3" creationId="{354DF73A-C2E0-4596-8AAE-92EB05266204}"/>
          </ac:spMkLst>
        </pc:spChg>
      </pc:sldChg>
      <pc:sldChg chg="del">
        <pc:chgData name="LEOPOLDINA Vitković" userId="de5d8406-09fa-41fa-8d28-8a7ba852ce89" providerId="ADAL" clId="{E5057CBA-F202-42BF-BBF3-1B1F3A7F711C}" dt="2020-01-09T13:47:53.661" v="120" actId="2696"/>
        <pc:sldMkLst>
          <pc:docMk/>
          <pc:sldMk cId="726600076" sldId="264"/>
        </pc:sldMkLst>
      </pc:sldChg>
      <pc:sldChg chg="del">
        <pc:chgData name="LEOPOLDINA Vitković" userId="de5d8406-09fa-41fa-8d28-8a7ba852ce89" providerId="ADAL" clId="{E5057CBA-F202-42BF-BBF3-1B1F3A7F711C}" dt="2020-01-09T13:47:41.979" v="119" actId="2696"/>
        <pc:sldMkLst>
          <pc:docMk/>
          <pc:sldMk cId="1627044558" sldId="265"/>
        </pc:sldMkLst>
      </pc:sldChg>
      <pc:sldChg chg="del">
        <pc:chgData name="LEOPOLDINA Vitković" userId="de5d8406-09fa-41fa-8d28-8a7ba852ce89" providerId="ADAL" clId="{E5057CBA-F202-42BF-BBF3-1B1F3A7F711C}" dt="2020-01-09T13:48:18.318" v="121" actId="2696"/>
        <pc:sldMkLst>
          <pc:docMk/>
          <pc:sldMk cId="3796166469" sldId="266"/>
        </pc:sldMkLst>
      </pc:sldChg>
      <pc:sldChg chg="del">
        <pc:chgData name="LEOPOLDINA Vitković" userId="de5d8406-09fa-41fa-8d28-8a7ba852ce89" providerId="ADAL" clId="{E5057CBA-F202-42BF-BBF3-1B1F3A7F711C}" dt="2020-01-09T13:52:30.793" v="214" actId="2696"/>
        <pc:sldMkLst>
          <pc:docMk/>
          <pc:sldMk cId="2473651034" sldId="267"/>
        </pc:sldMkLst>
      </pc:sldChg>
      <pc:sldChg chg="del">
        <pc:chgData name="LEOPOLDINA Vitković" userId="de5d8406-09fa-41fa-8d28-8a7ba852ce89" providerId="ADAL" clId="{E5057CBA-F202-42BF-BBF3-1B1F3A7F711C}" dt="2020-01-09T13:52:36.122" v="215" actId="2696"/>
        <pc:sldMkLst>
          <pc:docMk/>
          <pc:sldMk cId="3594834428" sldId="268"/>
        </pc:sldMkLst>
      </pc:sldChg>
      <pc:sldChg chg="del">
        <pc:chgData name="LEOPOLDINA Vitković" userId="de5d8406-09fa-41fa-8d28-8a7ba852ce89" providerId="ADAL" clId="{E5057CBA-F202-42BF-BBF3-1B1F3A7F711C}" dt="2020-01-09T13:52:41.016" v="216" actId="2696"/>
        <pc:sldMkLst>
          <pc:docMk/>
          <pc:sldMk cId="2026110162" sldId="269"/>
        </pc:sldMkLst>
      </pc:sldChg>
      <pc:sldChg chg="del">
        <pc:chgData name="LEOPOLDINA Vitković" userId="de5d8406-09fa-41fa-8d28-8a7ba852ce89" providerId="ADAL" clId="{E5057CBA-F202-42BF-BBF3-1B1F3A7F711C}" dt="2020-01-09T13:52:54.603" v="218" actId="2696"/>
        <pc:sldMkLst>
          <pc:docMk/>
          <pc:sldMk cId="453994568" sldId="270"/>
        </pc:sldMkLst>
      </pc:sldChg>
      <pc:sldChg chg="addSp delSp modSp del">
        <pc:chgData name="LEOPOLDINA Vitković" userId="de5d8406-09fa-41fa-8d28-8a7ba852ce89" providerId="ADAL" clId="{E5057CBA-F202-42BF-BBF3-1B1F3A7F711C}" dt="2020-01-09T14:46:18.882" v="294" actId="2696"/>
        <pc:sldMkLst>
          <pc:docMk/>
          <pc:sldMk cId="1271160343" sldId="273"/>
        </pc:sldMkLst>
        <pc:spChg chg="mod">
          <ac:chgData name="LEOPOLDINA Vitković" userId="de5d8406-09fa-41fa-8d28-8a7ba852ce89" providerId="ADAL" clId="{E5057CBA-F202-42BF-BBF3-1B1F3A7F711C}" dt="2020-01-09T14:45:55.866" v="293" actId="20577"/>
          <ac:spMkLst>
            <pc:docMk/>
            <pc:sldMk cId="1271160343" sldId="273"/>
            <ac:spMk id="3" creationId="{9321F7E8-5950-4668-AA03-FB0B8C01383F}"/>
          </ac:spMkLst>
        </pc:spChg>
        <pc:inkChg chg="add del">
          <ac:chgData name="LEOPOLDINA Vitković" userId="de5d8406-09fa-41fa-8d28-8a7ba852ce89" providerId="ADAL" clId="{E5057CBA-F202-42BF-BBF3-1B1F3A7F711C}" dt="2020-01-09T14:45:33.098" v="290" actId="9405"/>
          <ac:inkMkLst>
            <pc:docMk/>
            <pc:sldMk cId="1271160343" sldId="273"/>
            <ac:inkMk id="2" creationId="{C423C2A9-4385-4831-9EA6-636EE58CABE5}"/>
          </ac:inkMkLst>
        </pc:inkChg>
      </pc:sldChg>
      <pc:sldChg chg="del">
        <pc:chgData name="LEOPOLDINA Vitković" userId="de5d8406-09fa-41fa-8d28-8a7ba852ce89" providerId="ADAL" clId="{E5057CBA-F202-42BF-BBF3-1B1F3A7F711C}" dt="2020-01-09T13:40:12.923" v="88" actId="47"/>
        <pc:sldMkLst>
          <pc:docMk/>
          <pc:sldMk cId="498998067" sldId="275"/>
        </pc:sldMkLst>
      </pc:sldChg>
      <pc:sldChg chg="del">
        <pc:chgData name="LEOPOLDINA Vitković" userId="de5d8406-09fa-41fa-8d28-8a7ba852ce89" providerId="ADAL" clId="{E5057CBA-F202-42BF-BBF3-1B1F3A7F711C}" dt="2020-01-09T13:52:45.566" v="217" actId="2696"/>
        <pc:sldMkLst>
          <pc:docMk/>
          <pc:sldMk cId="89871090" sldId="276"/>
        </pc:sldMkLst>
      </pc:sldChg>
      <pc:sldChg chg="del">
        <pc:chgData name="LEOPOLDINA Vitković" userId="de5d8406-09fa-41fa-8d28-8a7ba852ce89" providerId="ADAL" clId="{E5057CBA-F202-42BF-BBF3-1B1F3A7F711C}" dt="2020-01-09T14:25:36.800" v="271" actId="2696"/>
        <pc:sldMkLst>
          <pc:docMk/>
          <pc:sldMk cId="360379581" sldId="277"/>
        </pc:sldMkLst>
      </pc:sldChg>
      <pc:sldChg chg="del">
        <pc:chgData name="LEOPOLDINA Vitković" userId="de5d8406-09fa-41fa-8d28-8a7ba852ce89" providerId="ADAL" clId="{E5057CBA-F202-42BF-BBF3-1B1F3A7F711C}" dt="2020-01-09T14:25:31.219" v="270" actId="2696"/>
        <pc:sldMkLst>
          <pc:docMk/>
          <pc:sldMk cId="1784558773" sldId="278"/>
        </pc:sldMkLst>
      </pc:sldChg>
      <pc:sldChg chg="del">
        <pc:chgData name="LEOPOLDINA Vitković" userId="de5d8406-09fa-41fa-8d28-8a7ba852ce89" providerId="ADAL" clId="{E5057CBA-F202-42BF-BBF3-1B1F3A7F711C}" dt="2020-01-09T14:31:07.105" v="277" actId="47"/>
        <pc:sldMkLst>
          <pc:docMk/>
          <pc:sldMk cId="1184787346" sldId="280"/>
        </pc:sldMkLst>
      </pc:sldChg>
      <pc:sldChg chg="modSp add">
        <pc:chgData name="LEOPOLDINA Vitković" userId="de5d8406-09fa-41fa-8d28-8a7ba852ce89" providerId="ADAL" clId="{E5057CBA-F202-42BF-BBF3-1B1F3A7F711C}" dt="2020-01-06T07:04:22.664" v="63" actId="6549"/>
        <pc:sldMkLst>
          <pc:docMk/>
          <pc:sldMk cId="1357260071" sldId="282"/>
        </pc:sldMkLst>
        <pc:spChg chg="mod">
          <ac:chgData name="LEOPOLDINA Vitković" userId="de5d8406-09fa-41fa-8d28-8a7ba852ce89" providerId="ADAL" clId="{E5057CBA-F202-42BF-BBF3-1B1F3A7F711C}" dt="2020-01-06T07:04:22.664" v="63" actId="6549"/>
          <ac:spMkLst>
            <pc:docMk/>
            <pc:sldMk cId="1357260071" sldId="282"/>
            <ac:spMk id="3" creationId="{354DF73A-C2E0-4596-8AAE-92EB05266204}"/>
          </ac:spMkLst>
        </pc:spChg>
      </pc:sldChg>
      <pc:sldChg chg="modSp add">
        <pc:chgData name="LEOPOLDINA Vitković" userId="de5d8406-09fa-41fa-8d28-8a7ba852ce89" providerId="ADAL" clId="{E5057CBA-F202-42BF-BBF3-1B1F3A7F711C}" dt="2020-01-06T07:20:55.773" v="82" actId="122"/>
        <pc:sldMkLst>
          <pc:docMk/>
          <pc:sldMk cId="1889532775" sldId="283"/>
        </pc:sldMkLst>
        <pc:spChg chg="mod">
          <ac:chgData name="LEOPOLDINA Vitković" userId="de5d8406-09fa-41fa-8d28-8a7ba852ce89" providerId="ADAL" clId="{E5057CBA-F202-42BF-BBF3-1B1F3A7F711C}" dt="2020-01-06T07:20:55.773" v="82" actId="122"/>
          <ac:spMkLst>
            <pc:docMk/>
            <pc:sldMk cId="1889532775" sldId="283"/>
            <ac:spMk id="3" creationId="{475867D5-45F1-4A60-8DE0-37C5009A03AF}"/>
          </ac:spMkLst>
        </pc:spChg>
      </pc:sldChg>
      <pc:sldChg chg="addSp delSp add">
        <pc:chgData name="LEOPOLDINA Vitković" userId="de5d8406-09fa-41fa-8d28-8a7ba852ce89" providerId="ADAL" clId="{E5057CBA-F202-42BF-BBF3-1B1F3A7F711C}" dt="2020-01-09T13:40:04.852" v="87" actId="9405"/>
        <pc:sldMkLst>
          <pc:docMk/>
          <pc:sldMk cId="175663298" sldId="284"/>
        </pc:sldMkLst>
        <pc:picChg chg="add">
          <ac:chgData name="LEOPOLDINA Vitković" userId="de5d8406-09fa-41fa-8d28-8a7ba852ce89" providerId="ADAL" clId="{E5057CBA-F202-42BF-BBF3-1B1F3A7F711C}" dt="2020-01-09T13:39:44.332" v="84"/>
          <ac:picMkLst>
            <pc:docMk/>
            <pc:sldMk cId="175663298" sldId="284"/>
            <ac:picMk id="2" creationId="{61B4A51F-958C-460B-A5F9-D857E4DD2ECC}"/>
          </ac:picMkLst>
        </pc:picChg>
        <pc:inkChg chg="add del">
          <ac:chgData name="LEOPOLDINA Vitković" userId="de5d8406-09fa-41fa-8d28-8a7ba852ce89" providerId="ADAL" clId="{E5057CBA-F202-42BF-BBF3-1B1F3A7F711C}" dt="2020-01-09T13:40:00.671" v="86" actId="9405"/>
          <ac:inkMkLst>
            <pc:docMk/>
            <pc:sldMk cId="175663298" sldId="284"/>
            <ac:inkMk id="3" creationId="{2D17EABA-E3A9-4BAE-A135-E67DCA6B8E4F}"/>
          </ac:inkMkLst>
        </pc:inkChg>
        <pc:inkChg chg="add">
          <ac:chgData name="LEOPOLDINA Vitković" userId="de5d8406-09fa-41fa-8d28-8a7ba852ce89" providerId="ADAL" clId="{E5057CBA-F202-42BF-BBF3-1B1F3A7F711C}" dt="2020-01-09T13:40:04.852" v="87" actId="9405"/>
          <ac:inkMkLst>
            <pc:docMk/>
            <pc:sldMk cId="175663298" sldId="284"/>
            <ac:inkMk id="4" creationId="{79BD6D5E-DFF9-435B-9556-86508B1514B3}"/>
          </ac:inkMkLst>
        </pc:inkChg>
      </pc:sldChg>
      <pc:sldChg chg="addSp delSp modSp add">
        <pc:chgData name="LEOPOLDINA Vitković" userId="de5d8406-09fa-41fa-8d28-8a7ba852ce89" providerId="ADAL" clId="{E5057CBA-F202-42BF-BBF3-1B1F3A7F711C}" dt="2020-01-09T13:42:36.937" v="101" actId="9405"/>
        <pc:sldMkLst>
          <pc:docMk/>
          <pc:sldMk cId="554966660" sldId="285"/>
        </pc:sldMkLst>
        <pc:spChg chg="add del mod">
          <ac:chgData name="LEOPOLDINA Vitković" userId="de5d8406-09fa-41fa-8d28-8a7ba852ce89" providerId="ADAL" clId="{E5057CBA-F202-42BF-BBF3-1B1F3A7F711C}" dt="2020-01-09T13:42:15.530" v="94" actId="11529"/>
          <ac:spMkLst>
            <pc:docMk/>
            <pc:sldMk cId="554966660" sldId="285"/>
            <ac:spMk id="5" creationId="{2F16F8F1-AD5C-44C8-B710-342585E8551C}"/>
          </ac:spMkLst>
        </pc:spChg>
        <pc:picChg chg="add">
          <ac:chgData name="LEOPOLDINA Vitković" userId="de5d8406-09fa-41fa-8d28-8a7ba852ce89" providerId="ADAL" clId="{E5057CBA-F202-42BF-BBF3-1B1F3A7F711C}" dt="2020-01-09T13:41:42.931" v="90"/>
          <ac:picMkLst>
            <pc:docMk/>
            <pc:sldMk cId="554966660" sldId="285"/>
            <ac:picMk id="4" creationId="{AE734752-6EEA-4625-8387-216E790BEC39}"/>
          </ac:picMkLst>
        </pc:picChg>
        <pc:inkChg chg="add del">
          <ac:chgData name="LEOPOLDINA Vitković" userId="de5d8406-09fa-41fa-8d28-8a7ba852ce89" providerId="ADAL" clId="{E5057CBA-F202-42BF-BBF3-1B1F3A7F711C}" dt="2020-01-09T13:42:25.871" v="96" actId="9405"/>
          <ac:inkMkLst>
            <pc:docMk/>
            <pc:sldMk cId="554966660" sldId="285"/>
            <ac:inkMk id="6" creationId="{6E954133-74B7-427F-8C5C-4CCBB1D67C18}"/>
          </ac:inkMkLst>
        </pc:inkChg>
        <pc:inkChg chg="add del">
          <ac:chgData name="LEOPOLDINA Vitković" userId="de5d8406-09fa-41fa-8d28-8a7ba852ce89" providerId="ADAL" clId="{E5057CBA-F202-42BF-BBF3-1B1F3A7F711C}" dt="2020-01-09T13:42:30.047" v="98" actId="9405"/>
          <ac:inkMkLst>
            <pc:docMk/>
            <pc:sldMk cId="554966660" sldId="285"/>
            <ac:inkMk id="7" creationId="{CBE56FA0-9CE5-4E6C-9BB8-F256E82B8CB2}"/>
          </ac:inkMkLst>
        </pc:inkChg>
        <pc:inkChg chg="add del">
          <ac:chgData name="LEOPOLDINA Vitković" userId="de5d8406-09fa-41fa-8d28-8a7ba852ce89" providerId="ADAL" clId="{E5057CBA-F202-42BF-BBF3-1B1F3A7F711C}" dt="2020-01-09T13:42:34.328" v="100" actId="9405"/>
          <ac:inkMkLst>
            <pc:docMk/>
            <pc:sldMk cId="554966660" sldId="285"/>
            <ac:inkMk id="8" creationId="{CDDD53AE-2D81-4E5D-8068-7D7B4EE5A000}"/>
          </ac:inkMkLst>
        </pc:inkChg>
        <pc:inkChg chg="add">
          <ac:chgData name="LEOPOLDINA Vitković" userId="de5d8406-09fa-41fa-8d28-8a7ba852ce89" providerId="ADAL" clId="{E5057CBA-F202-42BF-BBF3-1B1F3A7F711C}" dt="2020-01-09T13:42:36.937" v="101" actId="9405"/>
          <ac:inkMkLst>
            <pc:docMk/>
            <pc:sldMk cId="554966660" sldId="285"/>
            <ac:inkMk id="9" creationId="{05B503A9-CE36-425A-AA64-95DD5EC1B925}"/>
          </ac:inkMkLst>
        </pc:inkChg>
      </pc:sldChg>
      <pc:sldChg chg="addSp delSp add">
        <pc:chgData name="LEOPOLDINA Vitković" userId="de5d8406-09fa-41fa-8d28-8a7ba852ce89" providerId="ADAL" clId="{E5057CBA-F202-42BF-BBF3-1B1F3A7F711C}" dt="2020-01-09T13:43:16.198" v="106" actId="9405"/>
        <pc:sldMkLst>
          <pc:docMk/>
          <pc:sldMk cId="2273235430" sldId="286"/>
        </pc:sldMkLst>
        <pc:picChg chg="add">
          <ac:chgData name="LEOPOLDINA Vitković" userId="de5d8406-09fa-41fa-8d28-8a7ba852ce89" providerId="ADAL" clId="{E5057CBA-F202-42BF-BBF3-1B1F3A7F711C}" dt="2020-01-09T13:43:01.683" v="103"/>
          <ac:picMkLst>
            <pc:docMk/>
            <pc:sldMk cId="2273235430" sldId="286"/>
            <ac:picMk id="4" creationId="{3295BAA0-37EA-4F4A-B099-55388A0D2574}"/>
          </ac:picMkLst>
        </pc:picChg>
        <pc:inkChg chg="add del">
          <ac:chgData name="LEOPOLDINA Vitković" userId="de5d8406-09fa-41fa-8d28-8a7ba852ce89" providerId="ADAL" clId="{E5057CBA-F202-42BF-BBF3-1B1F3A7F711C}" dt="2020-01-09T13:43:12.815" v="105" actId="9405"/>
          <ac:inkMkLst>
            <pc:docMk/>
            <pc:sldMk cId="2273235430" sldId="286"/>
            <ac:inkMk id="5" creationId="{E2FEF800-2C14-4556-8204-EC0F93943FA6}"/>
          </ac:inkMkLst>
        </pc:inkChg>
        <pc:inkChg chg="add">
          <ac:chgData name="LEOPOLDINA Vitković" userId="de5d8406-09fa-41fa-8d28-8a7ba852ce89" providerId="ADAL" clId="{E5057CBA-F202-42BF-BBF3-1B1F3A7F711C}" dt="2020-01-09T13:43:16.198" v="106" actId="9405"/>
          <ac:inkMkLst>
            <pc:docMk/>
            <pc:sldMk cId="2273235430" sldId="286"/>
            <ac:inkMk id="6" creationId="{D92E39F8-2979-46D7-937F-254828B26588}"/>
          </ac:inkMkLst>
        </pc:inkChg>
      </pc:sldChg>
      <pc:sldChg chg="addSp delSp add">
        <pc:chgData name="LEOPOLDINA Vitković" userId="de5d8406-09fa-41fa-8d28-8a7ba852ce89" providerId="ADAL" clId="{E5057CBA-F202-42BF-BBF3-1B1F3A7F711C}" dt="2020-01-09T13:44:15.389" v="111" actId="9405"/>
        <pc:sldMkLst>
          <pc:docMk/>
          <pc:sldMk cId="539419966" sldId="287"/>
        </pc:sldMkLst>
        <pc:picChg chg="add">
          <ac:chgData name="LEOPOLDINA Vitković" userId="de5d8406-09fa-41fa-8d28-8a7ba852ce89" providerId="ADAL" clId="{E5057CBA-F202-42BF-BBF3-1B1F3A7F711C}" dt="2020-01-09T13:43:57.954" v="108"/>
          <ac:picMkLst>
            <pc:docMk/>
            <pc:sldMk cId="539419966" sldId="287"/>
            <ac:picMk id="4" creationId="{86E815D5-7E99-41FB-90E1-83424A98C138}"/>
          </ac:picMkLst>
        </pc:picChg>
        <pc:inkChg chg="add del">
          <ac:chgData name="LEOPOLDINA Vitković" userId="de5d8406-09fa-41fa-8d28-8a7ba852ce89" providerId="ADAL" clId="{E5057CBA-F202-42BF-BBF3-1B1F3A7F711C}" dt="2020-01-09T13:44:13.304" v="110" actId="9405"/>
          <ac:inkMkLst>
            <pc:docMk/>
            <pc:sldMk cId="539419966" sldId="287"/>
            <ac:inkMk id="5" creationId="{1BC4EEF4-B941-4F03-AD03-0D37274CDB5F}"/>
          </ac:inkMkLst>
        </pc:inkChg>
        <pc:inkChg chg="add">
          <ac:chgData name="LEOPOLDINA Vitković" userId="de5d8406-09fa-41fa-8d28-8a7ba852ce89" providerId="ADAL" clId="{E5057CBA-F202-42BF-BBF3-1B1F3A7F711C}" dt="2020-01-09T13:44:15.389" v="111" actId="9405"/>
          <ac:inkMkLst>
            <pc:docMk/>
            <pc:sldMk cId="539419966" sldId="287"/>
            <ac:inkMk id="6" creationId="{0FA984E8-6E34-4C40-B850-A0BDC2DB6DEF}"/>
          </ac:inkMkLst>
        </pc:inkChg>
      </pc:sldChg>
      <pc:sldChg chg="addSp delSp add">
        <pc:chgData name="LEOPOLDINA Vitković" userId="de5d8406-09fa-41fa-8d28-8a7ba852ce89" providerId="ADAL" clId="{E5057CBA-F202-42BF-BBF3-1B1F3A7F711C}" dt="2020-01-09T13:45:02.607" v="116" actId="9405"/>
        <pc:sldMkLst>
          <pc:docMk/>
          <pc:sldMk cId="1745524486" sldId="288"/>
        </pc:sldMkLst>
        <pc:picChg chg="add">
          <ac:chgData name="LEOPOLDINA Vitković" userId="de5d8406-09fa-41fa-8d28-8a7ba852ce89" providerId="ADAL" clId="{E5057CBA-F202-42BF-BBF3-1B1F3A7F711C}" dt="2020-01-09T13:44:49.389" v="113"/>
          <ac:picMkLst>
            <pc:docMk/>
            <pc:sldMk cId="1745524486" sldId="288"/>
            <ac:picMk id="4" creationId="{18708540-FF92-4F14-84DB-76609FC9A4DD}"/>
          </ac:picMkLst>
        </pc:picChg>
        <pc:inkChg chg="add del">
          <ac:chgData name="LEOPOLDINA Vitković" userId="de5d8406-09fa-41fa-8d28-8a7ba852ce89" providerId="ADAL" clId="{E5057CBA-F202-42BF-BBF3-1B1F3A7F711C}" dt="2020-01-09T13:44:58.983" v="115" actId="9405"/>
          <ac:inkMkLst>
            <pc:docMk/>
            <pc:sldMk cId="1745524486" sldId="288"/>
            <ac:inkMk id="5" creationId="{44C9E4C4-1C7C-4ED5-8F9F-3BF0B32851BF}"/>
          </ac:inkMkLst>
        </pc:inkChg>
        <pc:inkChg chg="add">
          <ac:chgData name="LEOPOLDINA Vitković" userId="de5d8406-09fa-41fa-8d28-8a7ba852ce89" providerId="ADAL" clId="{E5057CBA-F202-42BF-BBF3-1B1F3A7F711C}" dt="2020-01-09T13:45:02.607" v="116" actId="9405"/>
          <ac:inkMkLst>
            <pc:docMk/>
            <pc:sldMk cId="1745524486" sldId="288"/>
            <ac:inkMk id="6" creationId="{1F5AF04A-9C06-4520-9A7C-389C2E7E10B5}"/>
          </ac:inkMkLst>
        </pc:inkChg>
      </pc:sldChg>
      <pc:sldChg chg="addSp add">
        <pc:chgData name="LEOPOLDINA Vitković" userId="de5d8406-09fa-41fa-8d28-8a7ba852ce89" providerId="ADAL" clId="{E5057CBA-F202-42BF-BBF3-1B1F3A7F711C}" dt="2020-01-09T13:45:40.037" v="118"/>
        <pc:sldMkLst>
          <pc:docMk/>
          <pc:sldMk cId="24562740" sldId="289"/>
        </pc:sldMkLst>
        <pc:picChg chg="add">
          <ac:chgData name="LEOPOLDINA Vitković" userId="de5d8406-09fa-41fa-8d28-8a7ba852ce89" providerId="ADAL" clId="{E5057CBA-F202-42BF-BBF3-1B1F3A7F711C}" dt="2020-01-09T13:45:40.037" v="118"/>
          <ac:picMkLst>
            <pc:docMk/>
            <pc:sldMk cId="24562740" sldId="289"/>
            <ac:picMk id="4" creationId="{B2CA8853-E2B4-4782-862B-D72F7430B16A}"/>
          </ac:picMkLst>
        </pc:picChg>
      </pc:sldChg>
      <pc:sldChg chg="addSp delSp modSp add">
        <pc:chgData name="LEOPOLDINA Vitković" userId="de5d8406-09fa-41fa-8d28-8a7ba852ce89" providerId="ADAL" clId="{E5057CBA-F202-42BF-BBF3-1B1F3A7F711C}" dt="2020-01-09T13:51:51.174" v="213" actId="1076"/>
        <pc:sldMkLst>
          <pc:docMk/>
          <pc:sldMk cId="658844083" sldId="290"/>
        </pc:sldMkLst>
        <pc:spChg chg="add mod">
          <ac:chgData name="LEOPOLDINA Vitković" userId="de5d8406-09fa-41fa-8d28-8a7ba852ce89" providerId="ADAL" clId="{E5057CBA-F202-42BF-BBF3-1B1F3A7F711C}" dt="2020-01-09T13:50:47.362" v="174" actId="1076"/>
          <ac:spMkLst>
            <pc:docMk/>
            <pc:sldMk cId="658844083" sldId="290"/>
            <ac:spMk id="15" creationId="{161F1914-968B-4155-967D-3801BCCECE49}"/>
          </ac:spMkLst>
        </pc:spChg>
        <pc:spChg chg="add mod">
          <ac:chgData name="LEOPOLDINA Vitković" userId="de5d8406-09fa-41fa-8d28-8a7ba852ce89" providerId="ADAL" clId="{E5057CBA-F202-42BF-BBF3-1B1F3A7F711C}" dt="2020-01-09T13:51:20.222" v="195" actId="1076"/>
          <ac:spMkLst>
            <pc:docMk/>
            <pc:sldMk cId="658844083" sldId="290"/>
            <ac:spMk id="16" creationId="{D32E93AA-EB83-4494-BC69-EAED36D94184}"/>
          </ac:spMkLst>
        </pc:spChg>
        <pc:spChg chg="add mod">
          <ac:chgData name="LEOPOLDINA Vitković" userId="de5d8406-09fa-41fa-8d28-8a7ba852ce89" providerId="ADAL" clId="{E5057CBA-F202-42BF-BBF3-1B1F3A7F711C}" dt="2020-01-09T13:51:51.174" v="213" actId="1076"/>
          <ac:spMkLst>
            <pc:docMk/>
            <pc:sldMk cId="658844083" sldId="290"/>
            <ac:spMk id="17" creationId="{D1A1C07B-58E0-47A2-B77D-EBE0A70C07BB}"/>
          </ac:spMkLst>
        </pc:spChg>
        <pc:grpChg chg="mod">
          <ac:chgData name="LEOPOLDINA Vitković" userId="de5d8406-09fa-41fa-8d28-8a7ba852ce89" providerId="ADAL" clId="{E5057CBA-F202-42BF-BBF3-1B1F3A7F711C}" dt="2020-01-09T13:49:45.434" v="129"/>
          <ac:grpSpMkLst>
            <pc:docMk/>
            <pc:sldMk cId="658844083" sldId="290"/>
            <ac:grpSpMk id="8" creationId="{C1DF75C4-B72E-4BB3-8BB4-8FE1B84DFBC7}"/>
          </ac:grpSpMkLst>
        </pc:grpChg>
        <pc:grpChg chg="del mod">
          <ac:chgData name="LEOPOLDINA Vitković" userId="de5d8406-09fa-41fa-8d28-8a7ba852ce89" providerId="ADAL" clId="{E5057CBA-F202-42BF-BBF3-1B1F3A7F711C}" dt="2020-01-09T13:49:59.003" v="134"/>
          <ac:grpSpMkLst>
            <pc:docMk/>
            <pc:sldMk cId="658844083" sldId="290"/>
            <ac:grpSpMk id="11" creationId="{118E2C03-CC38-479C-9ECE-AFBCA3C8BEE4}"/>
          </ac:grpSpMkLst>
        </pc:grpChg>
        <pc:grpChg chg="mod">
          <ac:chgData name="LEOPOLDINA Vitković" userId="de5d8406-09fa-41fa-8d28-8a7ba852ce89" providerId="ADAL" clId="{E5057CBA-F202-42BF-BBF3-1B1F3A7F711C}" dt="2020-01-09T13:49:59.003" v="134"/>
          <ac:grpSpMkLst>
            <pc:docMk/>
            <pc:sldMk cId="658844083" sldId="290"/>
            <ac:grpSpMk id="13" creationId="{CDBC002B-0F3D-43E5-B067-C5904D830890}"/>
          </ac:grpSpMkLst>
        </pc:grpChg>
        <pc:picChg chg="add">
          <ac:chgData name="LEOPOLDINA Vitković" userId="de5d8406-09fa-41fa-8d28-8a7ba852ce89" providerId="ADAL" clId="{E5057CBA-F202-42BF-BBF3-1B1F3A7F711C}" dt="2020-01-09T13:49:26.004" v="123"/>
          <ac:picMkLst>
            <pc:docMk/>
            <pc:sldMk cId="658844083" sldId="290"/>
            <ac:picMk id="4" creationId="{D1B69FB8-3246-4914-9CF6-2C7965F628B0}"/>
          </ac:picMkLst>
        </pc:picChg>
        <pc:inkChg chg="add mod">
          <ac:chgData name="LEOPOLDINA Vitković" userId="de5d8406-09fa-41fa-8d28-8a7ba852ce89" providerId="ADAL" clId="{E5057CBA-F202-42BF-BBF3-1B1F3A7F711C}" dt="2020-01-09T13:49:59.003" v="134"/>
          <ac:inkMkLst>
            <pc:docMk/>
            <pc:sldMk cId="658844083" sldId="290"/>
            <ac:inkMk id="5" creationId="{56EA9AA3-900F-4F2A-96C9-7781242D7469}"/>
          </ac:inkMkLst>
        </pc:inkChg>
        <pc:inkChg chg="add mod">
          <ac:chgData name="LEOPOLDINA Vitković" userId="de5d8406-09fa-41fa-8d28-8a7ba852ce89" providerId="ADAL" clId="{E5057CBA-F202-42BF-BBF3-1B1F3A7F711C}" dt="2020-01-09T13:49:59.003" v="134"/>
          <ac:inkMkLst>
            <pc:docMk/>
            <pc:sldMk cId="658844083" sldId="290"/>
            <ac:inkMk id="6" creationId="{506E9660-130E-42F0-9162-06E1D6BFF1FB}"/>
          </ac:inkMkLst>
        </pc:inkChg>
        <pc:inkChg chg="add del mod">
          <ac:chgData name="LEOPOLDINA Vitković" userId="de5d8406-09fa-41fa-8d28-8a7ba852ce89" providerId="ADAL" clId="{E5057CBA-F202-42BF-BBF3-1B1F3A7F711C}" dt="2020-01-09T13:49:45.434" v="129"/>
          <ac:inkMkLst>
            <pc:docMk/>
            <pc:sldMk cId="658844083" sldId="290"/>
            <ac:inkMk id="7" creationId="{F1FC9725-6675-4487-83A1-BCDD18919C22}"/>
          </ac:inkMkLst>
        </pc:inkChg>
        <pc:inkChg chg="add mod">
          <ac:chgData name="LEOPOLDINA Vitković" userId="de5d8406-09fa-41fa-8d28-8a7ba852ce89" providerId="ADAL" clId="{E5057CBA-F202-42BF-BBF3-1B1F3A7F711C}" dt="2020-01-09T13:49:59.003" v="134"/>
          <ac:inkMkLst>
            <pc:docMk/>
            <pc:sldMk cId="658844083" sldId="290"/>
            <ac:inkMk id="9" creationId="{3FB158F2-0549-4C44-9A79-1D89C2718C48}"/>
          </ac:inkMkLst>
        </pc:inkChg>
        <pc:inkChg chg="add mod">
          <ac:chgData name="LEOPOLDINA Vitković" userId="de5d8406-09fa-41fa-8d28-8a7ba852ce89" providerId="ADAL" clId="{E5057CBA-F202-42BF-BBF3-1B1F3A7F711C}" dt="2020-01-09T13:49:59.003" v="134"/>
          <ac:inkMkLst>
            <pc:docMk/>
            <pc:sldMk cId="658844083" sldId="290"/>
            <ac:inkMk id="10" creationId="{F8F3F90A-74A6-4E94-A983-86E6962D46AF}"/>
          </ac:inkMkLst>
        </pc:inkChg>
        <pc:inkChg chg="add mod">
          <ac:chgData name="LEOPOLDINA Vitković" userId="de5d8406-09fa-41fa-8d28-8a7ba852ce89" providerId="ADAL" clId="{E5057CBA-F202-42BF-BBF3-1B1F3A7F711C}" dt="2020-01-09T13:49:59.003" v="134"/>
          <ac:inkMkLst>
            <pc:docMk/>
            <pc:sldMk cId="658844083" sldId="290"/>
            <ac:inkMk id="12" creationId="{4E260662-1EA2-4068-AE10-51991EAA55CB}"/>
          </ac:inkMkLst>
        </pc:inkChg>
        <pc:inkChg chg="add">
          <ac:chgData name="LEOPOLDINA Vitković" userId="de5d8406-09fa-41fa-8d28-8a7ba852ce89" providerId="ADAL" clId="{E5057CBA-F202-42BF-BBF3-1B1F3A7F711C}" dt="2020-01-09T13:50:09.396" v="135" actId="9405"/>
          <ac:inkMkLst>
            <pc:docMk/>
            <pc:sldMk cId="658844083" sldId="290"/>
            <ac:inkMk id="14" creationId="{BB050405-1C2C-4FD8-B8C1-D8A50F386C9D}"/>
          </ac:inkMkLst>
        </pc:inkChg>
      </pc:sldChg>
      <pc:sldChg chg="addSp add ord">
        <pc:chgData name="LEOPOLDINA Vitković" userId="de5d8406-09fa-41fa-8d28-8a7ba852ce89" providerId="ADAL" clId="{E5057CBA-F202-42BF-BBF3-1B1F3A7F711C}" dt="2020-01-09T13:54:15.709" v="223" actId="9405"/>
        <pc:sldMkLst>
          <pc:docMk/>
          <pc:sldMk cId="1910842644" sldId="291"/>
        </pc:sldMkLst>
        <pc:picChg chg="add">
          <ac:chgData name="LEOPOLDINA Vitković" userId="de5d8406-09fa-41fa-8d28-8a7ba852ce89" providerId="ADAL" clId="{E5057CBA-F202-42BF-BBF3-1B1F3A7F711C}" dt="2020-01-09T13:54:06.049" v="222"/>
          <ac:picMkLst>
            <pc:docMk/>
            <pc:sldMk cId="1910842644" sldId="291"/>
            <ac:picMk id="4" creationId="{C32A1F84-0244-4BA4-91B5-AAF6CB62C905}"/>
          </ac:picMkLst>
        </pc:picChg>
        <pc:inkChg chg="add">
          <ac:chgData name="LEOPOLDINA Vitković" userId="de5d8406-09fa-41fa-8d28-8a7ba852ce89" providerId="ADAL" clId="{E5057CBA-F202-42BF-BBF3-1B1F3A7F711C}" dt="2020-01-09T13:54:15.709" v="223" actId="9405"/>
          <ac:inkMkLst>
            <pc:docMk/>
            <pc:sldMk cId="1910842644" sldId="291"/>
            <ac:inkMk id="5" creationId="{F2D9381C-A888-461F-A4BB-664935326304}"/>
          </ac:inkMkLst>
        </pc:inkChg>
      </pc:sldChg>
      <pc:sldChg chg="addSp delSp modSp add">
        <pc:chgData name="LEOPOLDINA Vitković" userId="de5d8406-09fa-41fa-8d28-8a7ba852ce89" providerId="ADAL" clId="{E5057CBA-F202-42BF-BBF3-1B1F3A7F711C}" dt="2020-01-09T13:58:05.237" v="245" actId="9405"/>
        <pc:sldMkLst>
          <pc:docMk/>
          <pc:sldMk cId="3910124210" sldId="292"/>
        </pc:sldMkLst>
        <pc:spChg chg="add mod">
          <ac:chgData name="LEOPOLDINA Vitković" userId="de5d8406-09fa-41fa-8d28-8a7ba852ce89" providerId="ADAL" clId="{E5057CBA-F202-42BF-BBF3-1B1F3A7F711C}" dt="2020-01-09T13:56:48.967" v="239" actId="207"/>
          <ac:spMkLst>
            <pc:docMk/>
            <pc:sldMk cId="3910124210" sldId="292"/>
            <ac:spMk id="12" creationId="{5A154CA2-04BF-48D6-8489-F2D88C21A76A}"/>
          </ac:spMkLst>
        </pc:spChg>
        <pc:grpChg chg="mod">
          <ac:chgData name="LEOPOLDINA Vitković" userId="de5d8406-09fa-41fa-8d28-8a7ba852ce89" providerId="ADAL" clId="{E5057CBA-F202-42BF-BBF3-1B1F3A7F711C}" dt="2020-01-09T13:55:56.809" v="233"/>
          <ac:grpSpMkLst>
            <pc:docMk/>
            <pc:sldMk cId="3910124210" sldId="292"/>
            <ac:grpSpMk id="9" creationId="{4A9F0E54-CE76-4146-8B41-826A8A0D444F}"/>
          </ac:grpSpMkLst>
        </pc:grpChg>
        <pc:picChg chg="add">
          <ac:chgData name="LEOPOLDINA Vitković" userId="de5d8406-09fa-41fa-8d28-8a7ba852ce89" providerId="ADAL" clId="{E5057CBA-F202-42BF-BBF3-1B1F3A7F711C}" dt="2020-01-09T13:55:29.510" v="225"/>
          <ac:picMkLst>
            <pc:docMk/>
            <pc:sldMk cId="3910124210" sldId="292"/>
            <ac:picMk id="4" creationId="{601EE952-E029-4848-8CE9-31A0339A3DD6}"/>
          </ac:picMkLst>
        </pc:picChg>
        <pc:inkChg chg="add del">
          <ac:chgData name="LEOPOLDINA Vitković" userId="de5d8406-09fa-41fa-8d28-8a7ba852ce89" providerId="ADAL" clId="{E5057CBA-F202-42BF-BBF3-1B1F3A7F711C}" dt="2020-01-09T13:55:47.040" v="227" actId="9405"/>
          <ac:inkMkLst>
            <pc:docMk/>
            <pc:sldMk cId="3910124210" sldId="292"/>
            <ac:inkMk id="5" creationId="{E7B86599-B09A-4C24-9B52-9A08D4806AF5}"/>
          </ac:inkMkLst>
        </pc:inkChg>
        <pc:inkChg chg="add">
          <ac:chgData name="LEOPOLDINA Vitković" userId="de5d8406-09fa-41fa-8d28-8a7ba852ce89" providerId="ADAL" clId="{E5057CBA-F202-42BF-BBF3-1B1F3A7F711C}" dt="2020-01-09T13:55:51.906" v="228" actId="9405"/>
          <ac:inkMkLst>
            <pc:docMk/>
            <pc:sldMk cId="3910124210" sldId="292"/>
            <ac:inkMk id="6" creationId="{861D6E1B-B5C7-4D88-B80F-C48D460B4917}"/>
          </ac:inkMkLst>
        </pc:inkChg>
        <pc:inkChg chg="add del mod">
          <ac:chgData name="LEOPOLDINA Vitković" userId="de5d8406-09fa-41fa-8d28-8a7ba852ce89" providerId="ADAL" clId="{E5057CBA-F202-42BF-BBF3-1B1F3A7F711C}" dt="2020-01-09T13:55:57.271" v="234" actId="9405"/>
          <ac:inkMkLst>
            <pc:docMk/>
            <pc:sldMk cId="3910124210" sldId="292"/>
            <ac:inkMk id="7" creationId="{D8BDFC46-737B-4583-B682-43A83A38CF86}"/>
          </ac:inkMkLst>
        </pc:inkChg>
        <pc:inkChg chg="add del mod">
          <ac:chgData name="LEOPOLDINA Vitković" userId="de5d8406-09fa-41fa-8d28-8a7ba852ce89" providerId="ADAL" clId="{E5057CBA-F202-42BF-BBF3-1B1F3A7F711C}" dt="2020-01-09T13:55:56.809" v="233"/>
          <ac:inkMkLst>
            <pc:docMk/>
            <pc:sldMk cId="3910124210" sldId="292"/>
            <ac:inkMk id="8" creationId="{2BC694A3-7973-4FBF-854D-DEB7CB298D96}"/>
          </ac:inkMkLst>
        </pc:inkChg>
        <pc:inkChg chg="add">
          <ac:chgData name="LEOPOLDINA Vitković" userId="de5d8406-09fa-41fa-8d28-8a7ba852ce89" providerId="ADAL" clId="{E5057CBA-F202-42BF-BBF3-1B1F3A7F711C}" dt="2020-01-09T13:58:05.237" v="245" actId="9405"/>
          <ac:inkMkLst>
            <pc:docMk/>
            <pc:sldMk cId="3910124210" sldId="292"/>
            <ac:inkMk id="13" creationId="{8E72DDD2-1732-4D2A-BF71-261C2DC559EF}"/>
          </ac:inkMkLst>
        </pc:inkChg>
        <pc:cxnChg chg="add del mod">
          <ac:chgData name="LEOPOLDINA Vitković" userId="de5d8406-09fa-41fa-8d28-8a7ba852ce89" providerId="ADAL" clId="{E5057CBA-F202-42BF-BBF3-1B1F3A7F711C}" dt="2020-01-09T13:56:12.391" v="236" actId="11529"/>
          <ac:cxnSpMkLst>
            <pc:docMk/>
            <pc:sldMk cId="3910124210" sldId="292"/>
            <ac:cxnSpMk id="11" creationId="{ACFFAFB4-2DBC-4203-86F7-02DE262AA835}"/>
          </ac:cxnSpMkLst>
        </pc:cxnChg>
      </pc:sldChg>
      <pc:sldChg chg="addSp delSp modSp add">
        <pc:chgData name="LEOPOLDINA Vitković" userId="de5d8406-09fa-41fa-8d28-8a7ba852ce89" providerId="ADAL" clId="{E5057CBA-F202-42BF-BBF3-1B1F3A7F711C}" dt="2020-01-09T13:58:32.344" v="247" actId="207"/>
        <pc:sldMkLst>
          <pc:docMk/>
          <pc:sldMk cId="45741810" sldId="293"/>
        </pc:sldMkLst>
        <pc:spChg chg="add mod">
          <ac:chgData name="LEOPOLDINA Vitković" userId="de5d8406-09fa-41fa-8d28-8a7ba852ce89" providerId="ADAL" clId="{E5057CBA-F202-42BF-BBF3-1B1F3A7F711C}" dt="2020-01-09T13:58:32.344" v="247" actId="207"/>
          <ac:spMkLst>
            <pc:docMk/>
            <pc:sldMk cId="45741810" sldId="293"/>
            <ac:spMk id="7" creationId="{7471DFB9-8230-4D83-92FD-6EAB8D3D164F}"/>
          </ac:spMkLst>
        </pc:spChg>
        <pc:picChg chg="add">
          <ac:chgData name="LEOPOLDINA Vitković" userId="de5d8406-09fa-41fa-8d28-8a7ba852ce89" providerId="ADAL" clId="{E5057CBA-F202-42BF-BBF3-1B1F3A7F711C}" dt="2020-01-09T13:57:35.556" v="241"/>
          <ac:picMkLst>
            <pc:docMk/>
            <pc:sldMk cId="45741810" sldId="293"/>
            <ac:picMk id="4" creationId="{E908F1F7-D018-4347-B017-36CD1080540B}"/>
          </ac:picMkLst>
        </pc:picChg>
        <pc:inkChg chg="add del">
          <ac:chgData name="LEOPOLDINA Vitković" userId="de5d8406-09fa-41fa-8d28-8a7ba852ce89" providerId="ADAL" clId="{E5057CBA-F202-42BF-BBF3-1B1F3A7F711C}" dt="2020-01-09T13:57:51.256" v="243" actId="9405"/>
          <ac:inkMkLst>
            <pc:docMk/>
            <pc:sldMk cId="45741810" sldId="293"/>
            <ac:inkMk id="5" creationId="{A5DB6CD9-090A-45A4-A828-683016F635CD}"/>
          </ac:inkMkLst>
        </pc:inkChg>
        <pc:inkChg chg="add">
          <ac:chgData name="LEOPOLDINA Vitković" userId="de5d8406-09fa-41fa-8d28-8a7ba852ce89" providerId="ADAL" clId="{E5057CBA-F202-42BF-BBF3-1B1F3A7F711C}" dt="2020-01-09T13:57:55.954" v="244" actId="9405"/>
          <ac:inkMkLst>
            <pc:docMk/>
            <pc:sldMk cId="45741810" sldId="293"/>
            <ac:inkMk id="6" creationId="{D5676111-460C-4B1C-ADCD-CD40EFB32007}"/>
          </ac:inkMkLst>
        </pc:inkChg>
      </pc:sldChg>
      <pc:sldChg chg="addSp delSp add">
        <pc:chgData name="LEOPOLDINA Vitković" userId="de5d8406-09fa-41fa-8d28-8a7ba852ce89" providerId="ADAL" clId="{E5057CBA-F202-42BF-BBF3-1B1F3A7F711C}" dt="2020-01-09T14:03:38.732" v="258" actId="9405"/>
        <pc:sldMkLst>
          <pc:docMk/>
          <pc:sldMk cId="3143796262" sldId="294"/>
        </pc:sldMkLst>
        <pc:picChg chg="add">
          <ac:chgData name="LEOPOLDINA Vitković" userId="de5d8406-09fa-41fa-8d28-8a7ba852ce89" providerId="ADAL" clId="{E5057CBA-F202-42BF-BBF3-1B1F3A7F711C}" dt="2020-01-09T14:02:58.879" v="249"/>
          <ac:picMkLst>
            <pc:docMk/>
            <pc:sldMk cId="3143796262" sldId="294"/>
            <ac:picMk id="4" creationId="{B210E88B-F90E-43AD-B172-9784159A44E9}"/>
          </ac:picMkLst>
        </pc:picChg>
        <pc:inkChg chg="add del">
          <ac:chgData name="LEOPOLDINA Vitković" userId="de5d8406-09fa-41fa-8d28-8a7ba852ce89" providerId="ADAL" clId="{E5057CBA-F202-42BF-BBF3-1B1F3A7F711C}" dt="2020-01-09T14:03:27.249" v="255" actId="9405"/>
          <ac:inkMkLst>
            <pc:docMk/>
            <pc:sldMk cId="3143796262" sldId="294"/>
            <ac:inkMk id="5" creationId="{89164E03-BDCE-4028-8305-A6D07DB6CDEE}"/>
          </ac:inkMkLst>
        </pc:inkChg>
        <pc:inkChg chg="add del">
          <ac:chgData name="LEOPOLDINA Vitković" userId="de5d8406-09fa-41fa-8d28-8a7ba852ce89" providerId="ADAL" clId="{E5057CBA-F202-42BF-BBF3-1B1F3A7F711C}" dt="2020-01-09T14:03:26.784" v="254" actId="9405"/>
          <ac:inkMkLst>
            <pc:docMk/>
            <pc:sldMk cId="3143796262" sldId="294"/>
            <ac:inkMk id="6" creationId="{41CCD91F-486F-420A-A7DC-E33F318EDDC5}"/>
          </ac:inkMkLst>
        </pc:inkChg>
        <pc:inkChg chg="add del">
          <ac:chgData name="LEOPOLDINA Vitković" userId="de5d8406-09fa-41fa-8d28-8a7ba852ce89" providerId="ADAL" clId="{E5057CBA-F202-42BF-BBF3-1B1F3A7F711C}" dt="2020-01-09T14:03:26.313" v="253" actId="9405"/>
          <ac:inkMkLst>
            <pc:docMk/>
            <pc:sldMk cId="3143796262" sldId="294"/>
            <ac:inkMk id="7" creationId="{F74AF27E-522E-41CE-861D-2B76E5F45F61}"/>
          </ac:inkMkLst>
        </pc:inkChg>
        <pc:inkChg chg="add">
          <ac:chgData name="LEOPOLDINA Vitković" userId="de5d8406-09fa-41fa-8d28-8a7ba852ce89" providerId="ADAL" clId="{E5057CBA-F202-42BF-BBF3-1B1F3A7F711C}" dt="2020-01-09T14:03:31.437" v="256" actId="9405"/>
          <ac:inkMkLst>
            <pc:docMk/>
            <pc:sldMk cId="3143796262" sldId="294"/>
            <ac:inkMk id="8" creationId="{0F0D1522-E686-4FA8-8F0C-385F56DE5C3E}"/>
          </ac:inkMkLst>
        </pc:inkChg>
        <pc:inkChg chg="add">
          <ac:chgData name="LEOPOLDINA Vitković" userId="de5d8406-09fa-41fa-8d28-8a7ba852ce89" providerId="ADAL" clId="{E5057CBA-F202-42BF-BBF3-1B1F3A7F711C}" dt="2020-01-09T14:03:34.335" v="257" actId="9405"/>
          <ac:inkMkLst>
            <pc:docMk/>
            <pc:sldMk cId="3143796262" sldId="294"/>
            <ac:inkMk id="9" creationId="{B78F399F-C410-4AF9-9257-FB930708F69C}"/>
          </ac:inkMkLst>
        </pc:inkChg>
        <pc:inkChg chg="add">
          <ac:chgData name="LEOPOLDINA Vitković" userId="de5d8406-09fa-41fa-8d28-8a7ba852ce89" providerId="ADAL" clId="{E5057CBA-F202-42BF-BBF3-1B1F3A7F711C}" dt="2020-01-09T14:03:38.732" v="258" actId="9405"/>
          <ac:inkMkLst>
            <pc:docMk/>
            <pc:sldMk cId="3143796262" sldId="294"/>
            <ac:inkMk id="10" creationId="{C8C68612-C3D2-489C-A91E-4AFE7702A35F}"/>
          </ac:inkMkLst>
        </pc:inkChg>
      </pc:sldChg>
      <pc:sldChg chg="addSp modSp add ord">
        <pc:chgData name="LEOPOLDINA Vitković" userId="de5d8406-09fa-41fa-8d28-8a7ba852ce89" providerId="ADAL" clId="{E5057CBA-F202-42BF-BBF3-1B1F3A7F711C}" dt="2020-01-09T14:05:11.171" v="267" actId="9405"/>
        <pc:sldMkLst>
          <pc:docMk/>
          <pc:sldMk cId="2706503736" sldId="295"/>
        </pc:sldMkLst>
        <pc:grpChg chg="mod">
          <ac:chgData name="LEOPOLDINA Vitković" userId="de5d8406-09fa-41fa-8d28-8a7ba852ce89" providerId="ADAL" clId="{E5057CBA-F202-42BF-BBF3-1B1F3A7F711C}" dt="2020-01-09T14:05:05.294" v="265"/>
          <ac:grpSpMkLst>
            <pc:docMk/>
            <pc:sldMk cId="2706503736" sldId="295"/>
            <ac:grpSpMk id="7" creationId="{5EFAC2F7-5ABE-44C9-B1D0-0F22E8C5C9EA}"/>
          </ac:grpSpMkLst>
        </pc:grpChg>
        <pc:picChg chg="add">
          <ac:chgData name="LEOPOLDINA Vitković" userId="de5d8406-09fa-41fa-8d28-8a7ba852ce89" providerId="ADAL" clId="{E5057CBA-F202-42BF-BBF3-1B1F3A7F711C}" dt="2020-01-09T14:04:54.241" v="262"/>
          <ac:picMkLst>
            <pc:docMk/>
            <pc:sldMk cId="2706503736" sldId="295"/>
            <ac:picMk id="4" creationId="{4AD5A7FC-A93E-44D1-8DEB-9FBBA476410D}"/>
          </ac:picMkLst>
        </pc:picChg>
        <pc:inkChg chg="add mod">
          <ac:chgData name="LEOPOLDINA Vitković" userId="de5d8406-09fa-41fa-8d28-8a7ba852ce89" providerId="ADAL" clId="{E5057CBA-F202-42BF-BBF3-1B1F3A7F711C}" dt="2020-01-09T14:05:05.294" v="265"/>
          <ac:inkMkLst>
            <pc:docMk/>
            <pc:sldMk cId="2706503736" sldId="295"/>
            <ac:inkMk id="5" creationId="{64778A32-9E8D-488D-A9D7-0ACE3F1EDD03}"/>
          </ac:inkMkLst>
        </pc:inkChg>
        <pc:inkChg chg="add mod">
          <ac:chgData name="LEOPOLDINA Vitković" userId="de5d8406-09fa-41fa-8d28-8a7ba852ce89" providerId="ADAL" clId="{E5057CBA-F202-42BF-BBF3-1B1F3A7F711C}" dt="2020-01-09T14:05:05.294" v="265"/>
          <ac:inkMkLst>
            <pc:docMk/>
            <pc:sldMk cId="2706503736" sldId="295"/>
            <ac:inkMk id="6" creationId="{442E7410-80BA-49E9-8A93-1CFD21098B93}"/>
          </ac:inkMkLst>
        </pc:inkChg>
        <pc:inkChg chg="add">
          <ac:chgData name="LEOPOLDINA Vitković" userId="de5d8406-09fa-41fa-8d28-8a7ba852ce89" providerId="ADAL" clId="{E5057CBA-F202-42BF-BBF3-1B1F3A7F711C}" dt="2020-01-09T14:05:07.521" v="266" actId="9405"/>
          <ac:inkMkLst>
            <pc:docMk/>
            <pc:sldMk cId="2706503736" sldId="295"/>
            <ac:inkMk id="8" creationId="{51EC5C01-5E39-424C-B30F-8CF495DF450F}"/>
          </ac:inkMkLst>
        </pc:inkChg>
        <pc:inkChg chg="add">
          <ac:chgData name="LEOPOLDINA Vitković" userId="de5d8406-09fa-41fa-8d28-8a7ba852ce89" providerId="ADAL" clId="{E5057CBA-F202-42BF-BBF3-1B1F3A7F711C}" dt="2020-01-09T14:05:11.171" v="267" actId="9405"/>
          <ac:inkMkLst>
            <pc:docMk/>
            <pc:sldMk cId="2706503736" sldId="295"/>
            <ac:inkMk id="9" creationId="{0427B2D1-49F8-4122-B744-E374C5ED5144}"/>
          </ac:inkMkLst>
        </pc:inkChg>
      </pc:sldChg>
      <pc:sldChg chg="addSp add">
        <pc:chgData name="LEOPOLDINA Vitković" userId="de5d8406-09fa-41fa-8d28-8a7ba852ce89" providerId="ADAL" clId="{E5057CBA-F202-42BF-BBF3-1B1F3A7F711C}" dt="2020-01-09T14:24:34.784" v="269"/>
        <pc:sldMkLst>
          <pc:docMk/>
          <pc:sldMk cId="2155551005" sldId="296"/>
        </pc:sldMkLst>
        <pc:picChg chg="add">
          <ac:chgData name="LEOPOLDINA Vitković" userId="de5d8406-09fa-41fa-8d28-8a7ba852ce89" providerId="ADAL" clId="{E5057CBA-F202-42BF-BBF3-1B1F3A7F711C}" dt="2020-01-09T14:24:34.784" v="269"/>
          <ac:picMkLst>
            <pc:docMk/>
            <pc:sldMk cId="2155551005" sldId="296"/>
            <ac:picMk id="4" creationId="{25F8198E-3553-406E-B250-89DCFAABDE76}"/>
          </ac:picMkLst>
        </pc:picChg>
      </pc:sldChg>
      <pc:sldChg chg="addSp add del ord">
        <pc:chgData name="LEOPOLDINA Vitković" userId="de5d8406-09fa-41fa-8d28-8a7ba852ce89" providerId="ADAL" clId="{E5057CBA-F202-42BF-BBF3-1B1F3A7F711C}" dt="2020-01-09T14:27:29.802" v="276" actId="47"/>
        <pc:sldMkLst>
          <pc:docMk/>
          <pc:sldMk cId="536425437" sldId="297"/>
        </pc:sldMkLst>
        <pc:picChg chg="add">
          <ac:chgData name="LEOPOLDINA Vitković" userId="de5d8406-09fa-41fa-8d28-8a7ba852ce89" providerId="ADAL" clId="{E5057CBA-F202-42BF-BBF3-1B1F3A7F711C}" dt="2020-01-09T14:27:20.473" v="275"/>
          <ac:picMkLst>
            <pc:docMk/>
            <pc:sldMk cId="536425437" sldId="297"/>
            <ac:picMk id="2" creationId="{C37DABB3-C2F3-4438-8429-CDC1DEA2BBDA}"/>
          </ac:picMkLst>
        </pc:picChg>
      </pc:sldChg>
      <pc:sldChg chg="addSp delSp add">
        <pc:chgData name="LEOPOLDINA Vitković" userId="de5d8406-09fa-41fa-8d28-8a7ba852ce89" providerId="ADAL" clId="{E5057CBA-F202-42BF-BBF3-1B1F3A7F711C}" dt="2020-01-09T14:45:22.253" v="288" actId="9405"/>
        <pc:sldMkLst>
          <pc:docMk/>
          <pc:sldMk cId="1242719914" sldId="297"/>
        </pc:sldMkLst>
        <pc:picChg chg="add">
          <ac:chgData name="LEOPOLDINA Vitković" userId="de5d8406-09fa-41fa-8d28-8a7ba852ce89" providerId="ADAL" clId="{E5057CBA-F202-42BF-BBF3-1B1F3A7F711C}" dt="2020-01-09T14:45:00.420" v="283"/>
          <ac:picMkLst>
            <pc:docMk/>
            <pc:sldMk cId="1242719914" sldId="297"/>
            <ac:picMk id="2" creationId="{97858C8F-9F7F-402A-8716-5CD7591547DB}"/>
          </ac:picMkLst>
        </pc:picChg>
        <pc:inkChg chg="add del">
          <ac:chgData name="LEOPOLDINA Vitković" userId="de5d8406-09fa-41fa-8d28-8a7ba852ce89" providerId="ADAL" clId="{E5057CBA-F202-42BF-BBF3-1B1F3A7F711C}" dt="2020-01-09T14:45:13.298" v="285" actId="9405"/>
          <ac:inkMkLst>
            <pc:docMk/>
            <pc:sldMk cId="1242719914" sldId="297"/>
            <ac:inkMk id="3" creationId="{284E9795-B9B8-4B3D-A04A-7432397BF842}"/>
          </ac:inkMkLst>
        </pc:inkChg>
        <pc:inkChg chg="add del">
          <ac:chgData name="LEOPOLDINA Vitković" userId="de5d8406-09fa-41fa-8d28-8a7ba852ce89" providerId="ADAL" clId="{E5057CBA-F202-42BF-BBF3-1B1F3A7F711C}" dt="2020-01-09T14:45:17.506" v="287" actId="9405"/>
          <ac:inkMkLst>
            <pc:docMk/>
            <pc:sldMk cId="1242719914" sldId="297"/>
            <ac:inkMk id="4" creationId="{EC6F04FE-FD8B-4313-BD15-7C86DF858D25}"/>
          </ac:inkMkLst>
        </pc:inkChg>
        <pc:inkChg chg="add">
          <ac:chgData name="LEOPOLDINA Vitković" userId="de5d8406-09fa-41fa-8d28-8a7ba852ce89" providerId="ADAL" clId="{E5057CBA-F202-42BF-BBF3-1B1F3A7F711C}" dt="2020-01-09T14:45:22.253" v="288" actId="9405"/>
          <ac:inkMkLst>
            <pc:docMk/>
            <pc:sldMk cId="1242719914" sldId="297"/>
            <ac:inkMk id="5" creationId="{A01F663F-1D66-4B82-8B8E-BB12B43E51A1}"/>
          </ac:inkMkLst>
        </pc:inkChg>
      </pc:sldChg>
      <pc:sldChg chg="add del ord">
        <pc:chgData name="LEOPOLDINA Vitković" userId="de5d8406-09fa-41fa-8d28-8a7ba852ce89" providerId="ADAL" clId="{E5057CBA-F202-42BF-BBF3-1B1F3A7F711C}" dt="2020-01-09T14:36:32.189" v="281" actId="2696"/>
        <pc:sldMkLst>
          <pc:docMk/>
          <pc:sldMk cId="2636022975" sldId="29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5T17:40:51.558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1626 53 0,'-37'0'15,"0"0"-15,1 0 16,-1 0 0,0-36-1,0 36-15,0 0 16,1 0-1,-38 0 1,37 0 0,0 0-1,0 0-15,1 0 16,-1 0 0,0 0-16,0 0 15,-36 0-15,36 0 16,-37 0-16,37 0 15,1 0-15,-1 0 16,0 0 0,0 0-1,37 36 1,-37-36 0,0 0-16,1 0 15,-1 0 1,37 37-16,-37-37 15,0 0-15,0 37 16,1 0 0,-1-37-1,0 0-15,37 37 16,-37-37-16,0 36 16,37 1-1,-36-37 1,-1 0-16,37 37 15,-37-37-15,37 37 16,-37-37 0,37 37-16,-37-37 31,37 37-31,0-1 16,0 1-1,0 0 1,0 0-1,0 0 17,0-1-17,0 1-15,0 0 16,0 0 15,37 0 0,-37-1-15,37-36-16,0 37 16,0-37-1,-37 37-15,36-37 16,1 0 15,-37 37-31,37-37 16,0 37-16,0-37 15,-37 37 1,36-37 15,1 0-15,0 0-16,0 0 16,0 0 62,-1 0-63,1 0 1,0 0 0,-37 36-16,37-36 15,0 0-15,0 0 16,-1 37-1,1-37-15,0 0 16,37 37-16,-38-37 16,1 0-16,0 0 15,0 37-15,0-37 16,-37 37-16,36-37 16,1 36-1,0-36-15,0 0 16,73 0-16,-36 37 15,-37-37-15,0 37 16,36-37-16,-36 0 31,0 0-15,0 0 0,-1 0 30,-36 37-46,37-37 16,0 0 0,37 0-1,-1 0-15,1 0 16,36 0-16,-36 0 16,0 0-16,-38 0 15,1 0-15,0 0 16,0 0 15,0 0-15,0 0-16,-1 0 15,1 0 1,0 0 0,0 0-1,0 0 1,-1 0-1,1-37 1,0 37-16,0-37 16,-37 0-16,37 37 15,-1 0-15,-36-36 16,37 36-16,-37-37 16,0 0 15,0 0-16,0 0 1,0 1 0,0-1-1,0 0 1,0 0 0,-37 37-16,37-37 15,-36 37-15,36-37 16,0 1-16,-37-1 15,0 0 1,0 37 0,0-37-16,37 0 15,-36 37-15,36-36 16,-37 36-16,0 0 16,0-37-1,37 0 1,-37 0-1,1 37 1,-1 0 0,0-37-16,0 37 15,0-36 1,-36 36 0,-1-37-1,37 0 1,0 37-1,37-37-15,-36 37 16,-1 0-16,0-37 16,0 37-1,0 0 1,1 0 0,-1 0-1,0-37 1,37 1-16,-74 36 15,37 0-15,1 0 16,-1-37-16,0 37 16,0 0 15,0 0-15,1 0-1,36-37 32,0 0-31,-37 37-1,0 0 1,74 0 140,0 0-140,36 0-1,74 37-15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9:51.42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9:53.61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0,'91'85,"4"-5,3-3,104 60,-133-88,-1 2,0 6,83 64,13-1,-6-2,5-7,100 48,280 146,-347-184,1 3,147 63,456 176,-632-295,4-8,145 30,-64-19,148 61,15 25,-173-61,264 142,-208-92,129 67,-298-145,3-5,2-7,107 28,208 66,28 33,-210-82,5-13,148 25,-352-98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9:57.99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5137,'6'-11,"31"-23,1 3,2 1,1 1,29-13,-55 32,236-132,6 11,57-11,-39 34,88-14,-208 71,-127 42,-9 4,0-1,-1 0,0-2,0 0,0-1,-1-1,0 0,-1-1,0-1,3-4,10-14,2 2,1 1,0 2,2 1,1 1,1 2,19-7,105-38,65-13,27-11,1158-509,-849 354,327-149,-445 199,161-78,-265 82,61-59,-331 207,2 4,20-6,-72 33,0 0,-1-1,-1-1,0 0,0-1,-2-1,0-1,-1 0,11-18,-3 0,-1-2,3-12,19-32,-2-4,-27 54,0 1,9-10,9-7,1 2,3 1,2 2,1 2,19-13,225-175,-260 211,124-92,105-58,-231 157,1 0,0 1,0 2,1 0,-1 1,2 1,1 1,53-13,-47 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50:09.395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6685 512,'-4'3,"-1"-1,0 0,0 0,0-1,0 0,0 0,0 0,0 0,0-1,-5 0,-18 2,-197 13,-1-10,-57-12,-449-58,644 54,0-3,1-5,1-3,-81-33,61 16,-2 6,-1 4,-2 4,-73-4,-206-15,-373-54,750 96,-111-20,-1 5,-1 6,-13 5,39 6,-8 0,-64 9,137-5,0 2,1 1,0 1,0 2,0 2,-28 13,-73 47,71-36,-67 27,-32 10,77-33,-43 12,116-48,0 0,1 2,0-1,0 2,0-1,0 2,1 0,1 0,-1 1,-3 4,-20 20,-1-1,-1-2,-2-2,-1-1,-1-2,-1-2,-1-1,-1-3,-1-1,-1-3,-22 5,59-17,-1-1,1 1,0 1,0 0,0 0,1 0,0 1,0 0,0 0,0 1,1 0,0 0,0 1,0 0,1 0,-10 15,1 2,1-1,2 1,-2 5,-1 2,-11 26,2 1,3 1,2 1,3 0,3 1,-5 62,15-99,1 1,2 0,0-1,1 0,3 8,-4-24,1-1,0 0,0 0,1 1,-1-1,2-1,-1 1,1 0,0-1,0 0,1 0,0 0,0 0,0-1,0 0,1 0,0 0,0-1,2 1,33 14,1-3,0-1,1-2,0-2,14 1,19 5,123 21,-97-21,-1 5,309 68,-299-74,1-4,90-3,1367-14,-1137 23,-83 0,982-13,-769-6,-521 1,0-2,0-2,-1-1,1-3,-1-1,-1-2,1-1,-2-2,7-5,42-24,36-27,-34 22,-53 31,-1-3,7-5,-31 17,0-1,0 0,-1 0,0-1,0 0,-1-1,-1 0,3-4,16-33,-1-1,-3 0,-3-2,-1-1,-3 0,6-33,0 11,-13 50,-1-2,-2 1,2-13,-1-46,-4-1,-5-25,2 67,0 38,0 1,0-1,-1 0,1 1,-1-1,0 1,0-1,-1 1,1 0,-1 0,0-1,0 1,0 0,-1 0,1 1,-1-1,0 1,0-1,-3-2,0 2,-1 0,1 1,-1-1,1 1,-1 1,0-1,-1 1,1 0,0 1,0-1,-1 2,0-1,-46-3,3 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54:15.707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10911 1139,'-108'-10,"1"-5,1-5,-18-9,2 2,-375-81,-539-113,346 74,-326-63,635 140,-480-83,-1 37,632 103,-176 15,136 2,201-3,-1 2,1 3,-1 4,41-5,1 1,0 2,0 1,0 1,1 1,1 2,0 0,-12 10,-85 57,-3-5,-118 50,-229 59,339-136,-120 38,59-22,-1 12,144-50,1 2,1 2,1 3,-11 11,-8 6,-37 17,57-39,12-10,1 2,1 2,1 0,1 3,1 0,1 2,-12 16,-18 23,-3-2,-2-2,-3-4,-5-1,-301 199,364-249,0 1,1-1,0 2,0-1,1 1,0 0,0 1,1 0,1 0,-1 0,-1 8,-7 15,1 2,2 0,1 5,-23 64,-6-9,14-38,2 2,3 0,2 2,3 0,3 3,6 16,4-1,6 69,-1-33,-2 157,3 201,-1-415,3 0,2-1,2 0,3 0,3-1,2-1,21 48,53 103,-10 3,-6 13,-30-83,6-3,6-2,5-3,6-2,6-4,40 47,85 92,11-10,12-9,99 75,-172-182,6-7,6-8,4-6,28 6,-50-41,4-6,3-6,3-7,3-7,55 8,45-3,3-12,2-11,1-12,110-8,-52-14,32-16,-188-2,0-6,-2-8,10-9,-58 9,428-99,1061-270,-782 154,-12-36,251-148,-990 397,191-93,-212 95,-1-1,-1-2,-1-3,0-3,-28 20,0-1,-2 0,0-2,-1 1,-1-2,-1 0,0-1,-2 0,7-20,9-32,-4 0,5-36,-8 30,280-990,-250 885,-8-3,-8-1,-8-2,-9 0,-7-90,-10 42,-32-230,17 358,-4 0,-5 1,-5 1,-5 2,-16-28,-1 14,-4 2,-6 3,-39-52,83 146,0 1,-1 1,-2-1,-7-5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55:51.904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1336 122,'0'-2,"-1"1,1-1,-1 0,0 0,1 0,-1 0,0 1,0-1,0 0,0 1,-1-1,1 1,0-1,-1 1,1 0,-1 0,1-1,-1 1,0 0,1 0,-1 0,0 1,-1-2,-48-16,45 16,-67-16,-1 2,-1 4,0 2,-2 5,-74-1,-82 11,199-4,0 1,-1 2,2 2,-30 8,52-11,1 1,0 0,0 0,0 1,0 1,1 0,0 0,0 1,0 0,1 0,0 1,1 0,-1 0,2 1,-1 0,1 0,0 2,-28 58,3 1,-10 40,33-85,1 1,2 0,0 0,2 0,-1 21,4 39,3 11,1 9,-4-95,0-1,1 1,0-1,1 0,0 0,1 1,0-1,0-1,1 1,1 0,-1-1,2 0,-1 0,1-1,0 1,1-1,0-1,6 6,199 176,-18-18,-185-162,1-1,0 0,0 0,0-1,1 0,0-1,1 0,-1-1,1 0,6 1,1-2,0 0,1-2,-1 0,1-1,-1-1,9-1,33-1,-20 2,1-2,16-5,-46 5,1 0,-1-1,1-1,-1 0,0-1,0 0,-1-1,0 0,9-7,10-7,0 2,1 1,1 1,0 1,1 2,33-8,-32 11,89-32,-109 36,0 0,-1-1,0-1,-1 1,1-2,-1 0,3-4,-9 6,0-1,0 0,-1 0,-1 0,1-1,-1 1,0-1,-1 0,0 0,-1 0,0-1,0 1,-1 0,0-1,-1 1,0-5,0-22,-2 0,-2 0,-5-26,-1 8,-1-15,-2 1,-4 1,-23-58,19 70,-2 2,-3 1,-5-5,15 34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58:05.23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57:55.953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2251 445,'-2'-1,"1"1,-1-1,1 1,0-1,-1 0,1 0,0 1,0-1,-1 0,1 0,0 0,0 0,0 0,0 0,0-1,0 1,1 0,-2-1,-18-33,8 14,-11-9,-1 2,-2 0,-1 2,0 1,-2 1,-1 2,-1 0,-1 2,-17-7,25 17,0 1,-1 1,0 2,0 0,-1 1,0 2,1 1,-9 0,-41-4,-281-30,-347 10,686 26,1 2,0-1,0 2,0 0,0 1,0 1,1 0,0 1,0 1,0 0,1 1,0 0,0 1,1 1,1 0,-1 1,2 1,-1-1,2 2,0-1,0 2,1-1,-3 8,-3 5,1 1,2 0,1 0,1 1,1 1,2 0,1 0,-1 12,-5 39,2-12,-2 61,9-95,-1 1,-2-2,-2 1,-8 23,5-22,2 0,2 1,1 1,1 4,2 70,9 85,-5-187,1-1,-1 0,1 0,1 1,0-1,0 0,0-1,1 1,0-1,1 1,-1-1,1-1,1 1,-1-1,1 0,0 0,1 0,0-1,0 0,16 11,1-1,1-1,0-2,1 0,8 1,62 21,0-5,2-4,1-4,38 0,78 3,113-7,-306-16,19 1,-1-2,1-2,28-5,-58 5,0 0,0-1,-1 0,1 0,-1-1,0-1,0 0,0 0,0-1,-1 0,0-1,0 0,-1 0,0-1,5-5,13-24,-2 0,-1-2,-2 0,8-23,-5 12,1 1,20-25,-32 53,-1-1,0 0,-2-1,-1 0,0-1,-1-3,10-42,3-36,-13 49,-3 1,-1-1,-3 0,-3 0,-3-3,-9-27,12 79,0 0,0 0,-1 1,0 0,0-1,0 1,-1 0,0 0,0 1,-1-1,1 1,-16-11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5:01.840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34,'0'-34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5:04.722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2469 322,'-67'-4,"1"-3,0-3,0-3,-18-7,-16-3,-27-5,-206-39,247 54,0 4,-85 2,90 9,0 3,0 4,1 3,0 4,-12 7,-75 21,82-24,1 3,0 5,-49 24,122-47,1 0,-1 1,1 0,1 1,-1 0,1 1,1-1,-1 2,1-1,1 1,0 0,0 1,1 0,0 0,0 1,-1 6,1 0,0 0,2 1,0 0,1 0,0 1,2-1,0 0,1 6,7 776,-7-794,1-1,-1 0,1 0,0 1,0-1,1 0,-1 0,1 0,0 0,0 0,1-1,-1 1,1-1,0 0,1 1,-1-1,4 3,0-1,0 0,0 0,1-1,0 0,0 0,0 0,8 2,13 4,1-2,-1-1,1-1,1-2,8 0,222 21,1-11,1-12,-1-12,14-12,-90 2,612-46,-702 60,-1-5,0-3,37-13,-87 17,1 2,-1 2,1 2,16 2,182 15,-79-2,-66-7,103 5,153-14,-346 4,0-1,0 1,0-2,0 1,0-2,0 1,0-1,-1 0,1-1,-1 0,0 0,0-1,0 0,-1 0,1-1,-1 0,-1 0,1-1,-1 0,0 0,-1 0,0-1,0 0,0 0,-1 0,0 0,-1-1,0 1,0-1,-1 0,0 0,3-15,-1 1,-2-1,0 0,-1 0,-2 0,0 0,-2 0,0 1,-2-1,0 1,-2 0,0 0,-2 1,0 0,-2 0,0 1,-2 0,-7-8,-9-11,-3 3,-1 0,-1 2,-2 2,-2 1,0 2,-2 2,-26-14,-102-54,-4 8,-133-47,-2 20,-69-5,346 110,1 1,-1 0,1 2,-1 1,-1 2,-12 0,40 4,1 0,-1 0,1 0,-1 0,1 1,-1-1,1 1,-1-1,1 1,-1 0,1 0,0 0,-1 1,1-1,0 0,0 1,0-1,0 1,0 0,0 0,-1 1,1 1,0 0,0 0,0 1,0-1,0 0,1 0,0 1,0-1,0 1,1-1,-1 5,1 12,1 0,1 0,1-1,5 21,-7-38,11 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5T17:41:04.144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1252 201 0,'-36'0'16,"-38"0"-1,37 0 1,0 0-16,1 0 15,-1-37-15,0 37 0,37-37 16,-37 37-16,0 0 16,0 0-1,1 0 17,-1 0-1,0 0-16,0 0 1,0 0 0,1 0-1,36 37 1,-37-37 0,0 0 15,0 0-16,37 37-15,-37-37 16,1 0 0,36 36-1,-37-36-15,0 0 16,0 0 0,0 0-1,37 37 16,-37-37-15,1 37-16,-1-37 16,0 37-1,-37-37 1,74 37 0,-36-1-1,36 1 1,-37-37-16,37 37 15,0 0 1,0 0 15,0-1-15,0 1 0,0 0 15,0 0 0,0 0 16,0 0-31,0-1 15,0 1-16,37-37 1,-37 37-16,0 0 16,36 0-1,-36-1 1,0 1 0,37 0-16,0-37 31,0 0-16,-37 37-15,37-37 16,-1 0 0,1 0-1,-37 37 1,37-37 0,0 0-1,37 0 1,-38 0-1,38 36-15,-37-36 16,0 37 0,-37 0 15,36-37-31,1 0 16,0 0-1,0 0 1,0 0-1,-37 37-15,36-37 16,1 0 0,0 0-16,0 0 15,0 37 1,0-37 0,-1 0-16,1 0 15,-37 37 1,37-37-16,0 0 15,0 0 1,-1 0 0,1 0-1,0 0 17,0 36-32,0-36 15,-1 0 1,38 0-1,-37 0 1,0 0 0,0 0-1,-1 0 1,1 0 0,0 0-1,0 0 1,36 0-16,-36 0 15,37 0 1,-37 0-16,-1 0 16,1 0-16,37 0 15,-37 0 1,-1 0 0,1 0-16,0 0 15,0 0 1,0 0-1,0 0 1,-1 0 15,-36-36-15,37 36 0,0-37-1,0 37 1,-37-37-1,37 37-15,-37-37 32,36 37-32,1 0 15,-37-37 1,0 0 0,37 1-1,-37-1 1,0 0-1,37 37-15,-37-37 16,0 0 0,0 1-1,37-1 1,-37-37 0,0 37-1,0 1 1,0-1-1,0 0-15,0 0 32,0 0-17,-37 37 1,0-37 0,37 1-1,0-1-15,-37 37 16,37-37-1,-37 0 1,1 37 0,36-37-1,-37 37 1,37-36-16,-37 36 16,37-37-16,-37 37 15,-36 0-15,-1-37 16,37 0-16,-37 0 15,38 37-15,-1 0 16,0-36-16,0 36 16,0 0-1,1-37-15,-1 37 16,37-37 0,-37 37-16,0 0 15,0-37-15,1 37 31,-1 0-31,0 0 16,0 0 0,0 0-1,1 0 1,36-37-16,-37 37 16,0 0-1,0 0 1,0 0-16,-36 0 15,36 0 1,37-37-16,-37 37 16,0 0-1,0 0-15,1 0 16,-38 0 0,37 0-1,0 0 16,1 0 1,-1 0-32,0 0 15,0 0 17,0 0-1,0 0-31,1 0 31,-1 0 94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5:07.520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4380 1101,'-1'-8,"0"1,-1-1,0 1,-1 0,0 0,0 0,0 0,-1 1,0-1,0 1,-1 0,-3-4,-16-18,-1 0,-9-6,-34-27,-2 4,-3 2,-2 4,-2 3,-3 4,-28-10,-153-60,-96-20,280 106,-14-5,-119-45,-3 9,-73-7,266 71,-1 1,0 1,0 1,0 0,0 2,0 1,-1 0,1 1,1 2,-10 2,-109 38,-112 53,-128 77,247-112,7-5,-245 124,300-142,2 3,2 3,2 3,-6 9,55-44,1 1,0 0,0 1,2 1,0 0,1 1,0 0,2 1,0 0,0 0,2 1,1 0,0 0,1 1,1-1,1 1,1 0,0 8,-33 361,15-197,8 1,9 20,4-183,1 1,1-1,2 0,1 0,1 0,2-1,0 0,2 0,2-2,14 25,-6-16,3-1,1-1,1-2,2 0,1-2,1-1,25 17,27 15,2-3,2-4,3-5,2-3,72 25,-10-15,3-6,1-7,32-1,-100-25,54 3,-113-18,1-1,-1-1,0-1,0-2,0-1,25-7,16-11,-2-4,50-26,18-7,112-33,5 11,227-41,-433 112,-1-3,0-1,-1-3,-1-1,0-2,-2-3,32-21,-55 31,-1-1,-1-1,0 0,-1-1,-1-1,-1-1,0 0,-1-1,-1-1,-1 0,-1 0,0-1,-2-1,0 1,-2-2,0 1,-1-3,5-45,-7 40,1 1,9-27,7-9,-5 23,-3-1,-1 0,-2 0,-2-1,-2 0,-1-14,-8-573,3 581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5:11.170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2783 677,'-1'-21,"0"-1,-2 1,-1 0,-1 0,0 0,-2 0,0 1,-1 0,-1 0,-1 1,-1 0,-4-4,-26-34,-3 1,-2 2,-6-2,-19-22,63 69,-1 0,0 0,0 1,-1 0,0 0,0 1,-1 1,0 0,0 0,0 1,-5-1,-4 1,1 0,-1 1,0 2,0 0,0 1,-19 1,-831 23,8 41,853-63,-51 5,0 3,0 2,-48 17,100-26,1 1,-1 0,1 0,0 1,0 0,0 0,1 1,-1-1,1 2,0-1,0 1,1-1,0 2,0-1,0 0,-1 3,2 0,1 0,-1 1,1-1,1 1,-1 0,2-1,0 1,0 0,0 0,1 0,1 0,0 5,19 170,-5-67,-4 51,-11-127,1 3,1-1,7 39,-6-66,1 0,1 0,1 0,0 0,1-1,1 0,0-1,2 0,0 1,7 9,1-2,2 0,0-2,1 0,1-1,1-1,0-1,2-1,0-1,1-2,0 0,1-2,0-1,1-1,1-1,24 4,62-2,1-5,0-5,32-7,33 1,76 5,143 23,-128-7,149-14,-244-3,-145 1,-7 1,0-1,1-2,-1 0,12-4,-32 6,0-1,0-1,0 1,0-1,0 0,0 0,-1 0,1 0,-1-1,0 0,0 0,0 0,0 0,0-1,0 0,-1 1,0-1,0 0,0-1,0 1,-1-1,0 1,1-1,-1-1,2-18,0-1,-2 1,-1-1,-1 1,-1-1,0 1,-4-10,-1-33,6 56,-2-31,-1 1,-2-1,-9-30,10 58,0 1,-1-1,-1 2,0-1,0 0,-1 1,-1 0,0 1,-1 0,0 0,0 1,-1 0,-1 0,-68-50,45 41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3:31.43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2859 82,'-395'-20,"81"1,16-1,118 6,-13 7,109 7,-31-1,1 5,-50 10,129-9,0 2,1 1,0 1,0 2,1 1,1 2,0 1,1 2,0 0,-1 5,-167 138,13-9,173-142,1 2,0 0,0 0,1 1,1 1,0 0,1 0,0 0,1 2,0-1,2 1,-1 0,2 0,-2 7,-64 209,59-181,2 2,2 0,1 31,0 73,14 134,-6-279,1 1,1-1,0 0,1 0,0 0,1 0,0-1,0 0,1 0,1 0,0-1,0 0,0 0,1 0,1-1,2 1,24 21,2-2,0-2,22 11,-31-20,89 52,4-5,4-4,249 98,-369-156,15 6,102 43,2-6,124 28,-202-67,0-1,1-2,-1-2,36-5,-7 2,72-3,90-16,-171 12,-1-3,-1-3,0-3,51-21,-106 34,0 1,1-1,-2-1,1 0,-1 0,0-1,0 0,0 0,-1-1,0 1,-1-2,0 1,0-1,-1 0,1-2,9-21,-2 0,-1-1,7-31,-18 59,19-103,-15 73,1 1,5-12,12-34,4 2,3 1,4 2,5-4,0-1,-3-1,-5-1,21-83,-32 86,2-29,-14 63,2-25,-4 0,-3 0,-6-68,1 30,2 81,-1 0,-1-1,-2 1,0 0,-2 0,4 20,1 1,-2-1,1 0,-1 1,0 0,0-1,0 1,-1 1,0-1,-1 0,1 1,-1 0,0 0,0 0,0 1,-1 0,0 0,0 0,0 0,0 1,-5-2,-20-4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3:34.335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3601 825,'2'-6,"0"1,0-1,0 0,-1 1,0-1,0 0,-1 0,0 0,0 1,0-1,0 0,-1 0,0 0,0 1,-1-1,0 0,0 1,0-1,-1 1,1 0,-4-4,-4-8,-2 1,0 0,-1 0,0 1,-14-11,-13-9,-1 1,-1 3,-2 1,-2 3,-56-31,-29-6,70 37,-2 3,0 3,-1 3,-14-1,-261-37,178 33,34 3,-418-58,374 62,0 7,-42 9,-152 4,348-2,1 0,1 1,-1 1,0 1,1 0,0 1,0 0,0 1,1 1,0 1,1 0,0 0,0 1,1 1,0 0,-6 8,-20 26,2 2,1 1,-23 47,54-90,-27 53,2 1,3 1,3 2,2 0,-11 63,16-65,6-29,3-1,0 1,2 1,0 18,4-28,-2 52,7 74,-2-126,1 1,1 0,1-1,1 1,1-2,0 1,2-1,8 15,32 44,3-1,3-3,4-3,20 17,-38-44,-13-13,2 0,2-3,10 8,-35-33,0 0,0-1,1 0,-1 0,1-1,0 1,0-2,0 1,8 0,78 5,-66-6,804 6,-557-10,1184-3,-1420 5,-3 1,-1-2,1-1,12-4,-42 4,0 1,0-1,-1 0,1-1,-1 1,0-1,0 0,0-1,0 1,0-1,-1 0,1 0,-1 0,0-1,0 1,-1-1,1 0,-1 0,2-5,5-12,0 0,-1-1,-2 0,2-8,2-7,18-64,-4-1,-4-1,-5 0,-5-2,-4 1,-6-42,-1 96,-3 0,-3 0,-1 0,-2 1,-13-36,8 42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03:38.73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2582 237,'-54'-11,"0"2,-45-1,-33-5,-202-55,-6-1,195 48,-1 7,-38 5,165 11,0 2,0 0,1 1,-1 1,1 1,-1 0,1 1,-2 3,-37 17,-43 27,75-39,-11 7,1 2,1 1,1 2,1 1,1 2,2 1,1 1,1 1,2 1,-16 29,-31 38,54-78,0 1,2 1,1 0,0 1,-9 25,-43 99,47-108,1 0,2 1,1 0,3 1,-6 37,8-11,-2 7,4 1,1 57,7-88,0-9,2 0,1 0,6 33,-5-59,-1 0,1 0,1 0,0-1,1 1,0-1,0 0,1 0,0-1,1 0,0 0,0 0,1-1,7 6,2 2,0-2,0 0,1-1,1-1,1 0,-1-2,2 0,-1-1,7 1,-8-4,0 0,-1 2,1 0,-2 1,1 1,-2 0,1 2,-1 0,-1 0,0 2,-1 0,12 14,-26-27,42 49,45 40,-70-75,1 0,0-1,1-1,1-1,0-1,0 0,7 1,14 5,1-3,0 0,0-3,1-2,0-1,1-3,39 0,56-5,1-6,63-15,-164 16,-13 3,-1-2,0-1,1-1,-2 0,1-2,-1-1,3-3,311-162,-7-14,67-65,-379 240,0-1,0-1,-2 0,0-2,3-3,-14 12,0 0,0-1,-1 0,0 0,0 0,-1 0,0-1,-1 0,0 0,0 0,-1 0,0-8,3-53,-4-1,-8-71,2 48,5 86,-16-254,9 200,-3 0,-2 0,-6-8,16 61,-1 0,-1 1,0-1,0 0,-1 1,0 0,0 0,-1 1,0-1,-1 1,0 0,0 1,-1 0,0 0,0 1,0-1,-1 2,0-1,0 2,-1-1,-5-1,-8-6,0-1,1 0,0-2,1-1,1 0,0-2,-3-5,-27-26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7-07T12:30:21.15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2586 1957,'6'-44,"-2"3,2 0,1 0,11-28,-15 58,1 0,1 0,0 0,1 0,0 1,0 0,1 0,0 1,1-1,0 2,0-1,1 1,0 0,1 1,0 0,5-3,-9 5,1 1,0 0,0 0,0 0,1 1,4-1,-10 3,-1 1,1 0,0-1,-1 1,1 0,0 0,-1 1,1-1,0 0,-1 0,1 1,0-1,-1 1,1-1,-1 1,1 0,-1 0,0 0,1-1,-1 1,0 1,1-1,-1 0,0 0,0 0,0 1,0-1,0 0,0 1,0-1,0 2,21 42,-17-33,1 0,0 0,1 0,6 9,-12-21,-1 1,0-1,0 1,0-1,1 1,-1-1,0 1,0-1,1 1,-1-1,1 0,-1 1,0-1,1 1,-1-1,1 0,-1 1,0-1,1 0,-1 0,1 1,-1-1,1 0,0 0,-1 0,1 0,-1 0,1 0,-1 0,1 0,-1 0,1 0,-1 0,1 0,-1 0,1 0,0 0,-1 0,1 0,-1-1,1 1,-1 0,0-1,1 1,-1 0,1 0,-1-1,1 1,-1-1,0 1,1 0,-1-1,0 1,1-1,-1 1,0-1,0 1,0-1,1 1,-1-1,0 1,0-1,0 1,0-1,0 0,0 1,0-1,0 0,5-42,-5 41,0-373,-3 148,2 211,0 0,-1 1,-1-1,0 1,-1 0,-1 0,-3-7,-13-26,-18-28,20 38,0 0,-8-29,20 50,0 0,-1 1,-1-1,0 2,-2 0,1 0,-2 0,0 2,-1-1,0 2,-6-5,-30-22,-2 3,-39-21,31 20,-10-4,-2 4,-4 2,37 20,-2 1,0 3,0 1,-1 1,-33-1,-10-3,-48-17,85 18,1 2,-1 2,-38-2,-495 8,276 5,230-4,12 0,-40 4,92-1,-1 0,1 1,0 0,0 1,0 0,0 1,1-1,0 2,0 0,0 0,1 0,0 1,0 0,0 1,-2 3,-10 12,1 1,1 1,1 1,-10 19,10-9,1 0,2 0,2 1,1 1,1 0,3 1,1 0,0 16,0 76,8 114,2-95,-4-48,-1 5,11 72,-6-144,2 0,1 0,2 0,1-1,2-1,1 1,2-1,8 10,2-1,1-1,3-1,1-1,26 24,43 36,38 25,31 30,-157-146,0 1,0-1,1-1,-1 0,2-1,-1 0,1-1,0 0,0-1,0 0,0-1,11 1,26 2,1-2,38-2,-85-2,296-8,-234 2,-1-3,0-2,34-12,-72 16,-2-1,1-2,-1 0,0-2,-1 0,-1-2,0-1,-1 0,0-2,-2 0,0-2,4-5,58-52,-58 57,-1-2,-1-1,2-4,12-12,1 2,2 1,2 2,23-13,-11 7,-2-2,25-27,-10 20,-48 34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7-07T12:30:26.844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3575 998,'-3'0,"1"0,0-1,0 1,-1-1,1 0,0 0,0 1,0-1,0-1,0 1,0 0,0 0,0-1,1 1,-1-1,0 1,1-1,-1-1,-28-39,10 12,4 14,-1 0,0 1,-2 1,-12-7,-33-27,-19-28,54 47,0 2,-3 1,0 1,-6-1,-28-13,-2 4,-1 2,-2 3,-61-16,8 8,-575-192,620 200,-1 4,-69-12,109 30,-1 3,0 1,0 1,0 3,0 1,-35 7,28 2,-1 3,2 2,0 2,1 2,-24 14,-71 28,50-21,2 4,2 4,2 3,2 5,57-38,0 2,2 0,1 2,0 0,2 2,1 0,0 1,2 1,1 1,0 4,4 2,2 0,1 1,2 0,1 1,2-1,0 9,-2 28,-13 85,11-82,3 0,3 0,6 43,-2-14,1-82,-1-1,2 1,1 0,1-1,0 0,2 0,0 0,20 44,16 26,-36-77,8 14,1 0,1-2,2 0,0-1,2-1,0 0,3-1,8 7,1-2,2-2,0-1,33 17,-42-31,-1-1,1 0,0-2,1-1,0-2,0 0,6-1,65 11,-11 0,2-3,63-1,180-11,-139-2,-100 5,-1 4,38 9,-55-5,52 0,-97-9,0-2,0-1,-1-1,1-1,22-7,-29 3,-1 0,-1-2,1 0,-2-1,1-1,-2-1,4-4,40-33,24-27,-49 42,-7 6,-1-1,-2-2,-1-1,11-19,-15 13,-2-1,-2-1,5-20,-19 47,17-50,-2-2,9-64,-13 57,-11 44,-2-1,0 1,-2-12,-1 14,2 0,1 0,1 1,2-7,4-21,-2 0,-3 0,-2-1,-2 1,-5-27,2-24,3 100,-1 0,0 0,0 1,0-1,0 0,-1 0,0 0,0 0,0 1,-1-1,0 1,0-1,0 1,0-1,0 1,-1 0,0 0,0 0,0 1,0-1,-1 1,1-1,-1 1,0 0,0 0,-27-13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7-07T12:30:35.091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3319 78,'-2138'0,"2106"-1,0-3,0 0,-12-5,6 2,0 1,-3 2,-9-1,-38-9,45 6,-1 1,-26 2,31 3,-53 0,-70 8,156-5,0 0,0 0,0 1,1 0,-1 1,0-1,1 1,0 0,0 0,0 1,0-1,0 1,1 0,-1 1,1-1,0 1,1 0,-1-1,1 2,-1 0,-9 18,0 1,2 0,0 0,2 1,-3 7,-18 54,-10 57,12-43,-5 2,25-77,1 0,1 0,1 1,2-1,-1 22,3 40,4 10,0 15,-3-97,0 0,2 0,-1 0,2 0,0 0,3 7,-3-14,1-1,0 0,0 0,1 0,0 0,0-1,1 0,0 0,0-1,1 1,0-1,2 1,15 11,1-1,0-1,1-2,1 0,0-2,1-1,1-1,59 16,58 8,-8-1,-99-25,0-1,1-2,-1-1,3-2,163-5,-73 0,65 5,185-5,-343-2,0-2,0-2,-1-1,0-2,-1-1,0-2,40-21,42-27,-52 27,1 2,26-7,156-71,-162 77,-1-4,62-39,-137 70,-1 0,-1 0,0-1,0-1,-1 0,0 0,0-1,-1 0,-1 0,0-1,0 0,-1 0,-1 0,0-1,-1 0,0 0,-1 0,1-11,3-30,-1-2,-4 1,-1 0,-3-3,0-5,4 3,0 42,-1-1,-1 1,-1-1,0 0,-1 1,-2-1,-1-5,3 19,0 1,0-1,-1 1,1 0,-1-1,0 1,-1 1,1-1,0 0,-1 1,0-1,0 1,0 0,0 1,-1-1,1 1,-4-2,-19-6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5T17:56:32.077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1861 276 0,'-78'-39'15,"-39"39"-15,0 0 16,-1 0-16,1 0 15,39 0-15,0 0 16,0 0-16,39 0 16,-118 78-16,79-78 15,0 39-15,0 0 16,0 0-16,0 39 16,39-78-16,-40 79 15,40-40 1,-39 0-16,39 39 15,0-39 1,0 39-16,0 39 0,0-39 16,0 1-1,39-1-15,0 0 16,0 0-16,0 39 16,0-39-16,0 40 15,0-1-15,0-39 16,0 39-16,39-39 15,39 40-15,39-40 16,-39 0-16,0 0 16,1-39-16,38 0 15,78 0-15,-78 0 16,40-39-16,-40 0 16,0 0-16,40 0 15,-1 0-15,78 0 16,-38-39-16,-40-39 15,-39 0-15,-39 78 16,1-78-16,38 78 16,-39-78-16,0 0 15,0-1-15,39 1 16,1 0-16,-40 0 16,39 0-16,-39-39 15,-39 38-15,39-38 16,-38 39-1,38-39-15,0 39 16,0-40-16,0 1 16,0 39-16,-39 0 15,0 0-15,-39 39 16,40 0-16,-40 0 16,0-40-16,0 40 15,-79-39 1,40 78-16,-39-78 15,0 78-15,-39-39 16,-40 39-16,-38-39 16,0 0-16,-1 39 15,1-39-15,0 0 16,77 0-16,1 39 16,-39-40-16,39 1 15,-1 39-15,40 0 16,0 0-16,0 0 15,0 0-15,39 0 16,-40 0 0,40 0 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18-11-25T17:56:42.251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 contextRef="#ctx0" brushRef="#br0">3577 187 0,'-37'-37'15,"0"37"1,1 0-16,36-37 16,-37 37-16,0 0 15,0-37-15,-36 37 16,-1-37-16,-37 37 15,-36 0 1,37 0-16,-1 0 16,38 0-16,-1 0 15,-36 0-15,-1 0 16,1 0-16,-37 0 16,36 0-16,-36 0 15,0 0-15,73 0 16,-36 37-16,36 0 15,-73 37-15,36-38 16,1 1-16,-37 74 16,-1-38-16,1 1 15,37 0-15,-1 36 16,1-73-16,-1 36 16,75-36-16,-38 37 15,37-37-15,0 0 16,37-1-1,0 1 17,0 0-17,0 0 1,0 0 0,37 36-1,0-36-15,37 37 16,-38-38-16,1 1 15,37 0 1,-74 0-16,37 0 16,36-37-16,-36 73 15,0-73-15,36 37 16,-36 0-16,0-37 16,-37 37-16,37 0 15,0-1 1,0 1-16,-1 0 15,1 37-15,37-38 16,-37 38-16,-1-37 16,1 0-16,-37-1 15,37-36-15,0 0 16,-37 37 0,37-37-16,-1 0 15,1 0-15,0 0 16,0 0-16,37 0 15,-38 0-15,1 0 16,0 0 0,0 0-16,0 0 15,73 0-15,-36 0 16,-1 0-16,1 0 16,0 0-16,-1 0 15,1 0-15,36 0 16,-36 0-16,36 0 15,1 0-15,-1 0 16,-36 0-16,-1 0 16,1 0-16,-37-37 15,0 37 1,-1-36-16,1 36 16,0 0-16,-37-37 15,74 37-15,-38 0 16,1-37-16,74 0 15,-74 0-15,-1 37 16,38-36-16,-37-1 16,0 37-1,-1 0-15,1-37 16,0 37-16,0-37 16,0 0-16,36 1 15,-36-1-15,37 0 16,-1 0-1,-73 0-15,37 37 16,0-36-16,0 36 16,-37-37-1,37 37-15,-37-37 16,0 0 0,36 37-1,-36-37-15,37 37 16,-37-37-1,0 1-15,0-1 16,37 0 0,-37 0-16,0 0 15,0 1-15,0-1 16,0 0-16,0 0 16,0 0-16,0 1 15,0-1-15,-37 0 16,37 0-16,0 0 15,-37 0-15,1 1 16,-1-1-16,0 0 16,0 0-1,0 0-15,1 37 16,-1-36 0,0 36-1,-37 0 1,37 0-1,-36 0 1,36-37-16,0 0 16,0 37-16,1 0 15,36-37-15,-37 37 16,0 0 0,0 0-16,0 0 15,1 0 1,-1 0 15,0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0:04.845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6338 394,'0'-4,"0"0,0 0,-1 0,0 0,0 0,0 0,0 0,0 0,-1 1,0-1,0 0,0 1,0-1,0 1,-1 0,1 0,-1 0,0 0,-2-2,-7-3,0 0,0 0,0 1,-1 1,-4-1,-64-28,-1 5,-2 3,-1 4,-59-8,-71-2,-66 3,-630-2,754 30,-91-11,39 0,-1378 7,894 9,692-3,-17-1,1 0,0 2,-1 0,1 1,0 0,0 1,0 1,1 1,-1 1,1 0,-8 5,-348 198,78-42,245-140,0 1,2 3,-30 26,60-42,1 0,1 1,0 0,1 1,1 1,0 0,1 1,2 0,0 1,-7 19,-15 57,-2 26,-1 7,10-46,4 2,3 0,5 1,3 1,4-1,3 1,7 40,-4-121,1 0,0 0,0 1,1-1,0 0,0 0,0-1,0 1,1 0,0-1,1 1,-1-1,1 0,0 0,0-1,0 1,1-1,0 0,2 2,12 6,-1-1,2-1,-1-1,2 0,3 0,6 3,534 180,-282-103,32 27,-229-80,197 76,-220-92,0-2,1-3,45 4,71-1,75-6,185-12,-303-1,1364-12,-1473 13,30 0,0-3,2-2,-41 3,0-2,0 0,-1 0,0-2,0 0,0-1,-1-1,7-4,82-54,59-34,-72 52,-36 21,-1-3,-1-2,-2-2,46-41,-26 13,-29 27,-1-3,-2-1,-2-1,10-17,-31 28,-1 1,-2-2,-1 0,-1-1,7-28,23-57,-14 50,-3-1,-2-5,-14 39,-1-2,-2 1,-1-1,-2 0,-1-8,-6-134,1 66,8-73,12 94,-4 25,-12 63,0-1,-1 1,1 0,-1-1,0 1,0 0,0-1,0 1,0-1,0 1,-1 0,1-1,-1 1,0 0,1 0,-1 0,0-1,0 1,0 0,-1 0,1 0,-1 0,1 1,-1-1,1 0,-1 1,0-1,-1 0,-29-15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4:45:22.252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3977 153,'-9'0,"0"-2,0 1,1-1,-1-1,1 1,0-1,-7-4,-27-8,-85-19,-2 6,-2 6,0 5,-128 1,-983 21,1086 0,0 7,1 6,2 8,0 6,2 6,-76 34,189-58,1 3,0 1,2 1,0 2,1 2,2 1,0 2,1 0,0 5,-16 17,3 2,2 2,3 1,2 3,-1 6,26-41,2 1,1 0,0 1,2-1,0 2,2-1,0 1,-5 51,0 43,5-48,-6 159,10 44,3-123,-2-128,2 0,1 0,0 0,2 0,1-1,0 0,1 0,2-1,0 1,3 3,20 30,3 0,40 46,-51-70,2-2,1 0,1-2,18 12,130 88,-8-6,-153-110,0 0,0 0,1-2,0 0,1-1,0 0,0-2,0 0,1-1,0 0,8-1,33 2,0-2,51-6,-34 1,143-2,386 4,-405 18,33 15,93 9,-326-42,113 12,1-6,0-4,41-8,-120 1,0-3,-1 0,0-3,-1-1,0-1,-1-1,0-2,-1-2,-1 0,-1-2,10-11,1 0,-2-2,-1-2,-2-2,-2-1,19-28,14-40,-27 41,11-10,-8 11,-3-3,-2-1,7-27,58-106,-90 180,-1 0,0-1,-2 0,0-1,-2 1,-1-2,0 1,-2-1,-1 0,0 0,-2 0,-2-19,-3-471,3 493,0 0,-1 1,-1 0,-1 0,-1 0,-1 0,-1 0,0 1,-2 0,-4-7,-11-14,-1 2,-1 1,-3 1,-6-5,-19-19,4-3,-39-63,65 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2:36.93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6641 412,'-121'-4,"0"-5,-91-19,-224-61,230 44,-355-68,-163 5,492 93,-231 16,195 3,-2162-3,2399-1,1 1,0 2,-1 1,2 1,-1 2,-13 5,20-4,1 1,0 1,1 1,1 1,-1 1,2 1,0 0,-8 9,-4 7,1 2,2 1,1 1,2 1,1 1,-6 16,-24 49,-31 89,61-128,3 0,3 1,2 1,3 1,3 0,3 1,3-1,3 1,2 0,4 0,4 11,-2-39,2 0,2-1,2 0,1-1,1 0,2-1,2-1,18 25,0-7,1-2,3-2,2-2,1-1,10 4,-7-12,1-3,2-1,1-3,1-1,1-4,2-1,0-3,33 7,34 5,1-6,2-5,66 1,388 12,108-26,-106-3,-34 17,182 2,-697-28,0-1,0-1,-1-2,0-1,0-2,-1 0,0-2,9-7,56-19,253-74,175-26,-324 89,2 0,171-47,-267 65,-2-5,45-26,-131 54,0 0,-1-1,-1-1,1-1,-2 0,9-9,-16 13,0 0,0-1,-1 0,0 0,-1-1,1 1,-2-1,1 0,-1-1,0 1,-1-1,1-4,39-215,-8-5,-33 221,0-5,0 1,-1-1,-1 0,0 0,-2 1,0-1,-1 1,0-1,-2 1,0 0,-1 0,0 1,-2 0,0 0,0 0,-2 1,0 1,0-1,-1 2,-1-1,-1 2,1 0,-2 0,0 1,-7-4,-11-5,0 2,-2 1,0 1,-11-2,2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3:16.197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2072 423,'-17'-19,"-1"1,-1 0,0 2,-2 0,0 1,-9-4,-38-20,-36-13,28 19,-1 4,-2 2,0 5,-41-6,-44-1,-124-4,259 31,-6-2,0 1,0 3,0 0,0 2,-6 3,33-3,1 0,0 0,0 0,1 1,-1 0,1 1,-1-1,1 1,0 1,0-1,1 1,-1 0,1 1,-13 13,1 1,1 1,0 2,-21 27,-148 191,165-208,0 1,2 0,2 2,1 0,1 0,2 2,-26 68,25-71,1 1,2 0,2 1,0 9,-14 152,12-92,2-21,3 1,7 78,0-139,3 0,0 0,1 0,1-1,2 0,0 0,2-1,5 9,14 21,2-2,35 42,-43-61,2 0,0-2,2-2,3 2,-21-22,0 0,1 0,0-1,1-1,-1 0,1 0,0-1,1-1,-1 0,1 0,0-1,0-1,0 0,3-1,307-1,-140-4,-139 1,-1-2,1-2,-1-2,-1-2,0-1,31-15,-25 11,59-19,-16 7,27-16,-106 38,0 0,-1-1,1 0,-2-1,1 0,-1-1,0 0,-1 0,0-1,0 0,-1-1,5-9,10-18,-2-2,-2-1,1-9,2 0,18-32,-26 55,1 2,2 0,0 0,2 2,0 0,1 1,19-15,-32 31,0 0,-1-1,1 0,-2-1,1 1,-1-1,0 0,-1-1,0 1,0-1,-1 0,0 1,0-1,-1-1,-1 1,2-9,0-20,-2-1,-1 1,-5-25,1-16,4 65,1-7,-1-1,-1 0,-1 0,-1 1,-1-1,0 1,-2 0,-1 0,-7-17,-117-222,128 254,0 1,-1 0,0 0,0 0,-1 0,1 1,-1 0,0 0,0 0,0 0,-1 1,1 0,-1 0,0 0,0 1,0 0,0 0,0 1,0-1,-1 1,1 1,0-1,-1 1,1 0,-4 1,-22-1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4:15.388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12995 3972,'-77'-210,"-77"-140,-122-181,96 221,-14 8,-189-222,251 369,-7 6,-144-121,-337-229,483 398,-5 6,-70-30,113 73,-2 5,-2 4,-2 5,-29-4,-22 5,0 6,-2 7,-118-1,-98 14,-17 16,-123 22,-942 141,-1 71,938-151,-945 176,862-131,-237 98,688-183,3 7,2 6,-65 41,168-78,2 1,0 3,2 1,1 1,2 3,-4 6,18-16,2 1,1 2,1 0,1 0,1 2,2 0,0 1,2 0,-6 24,2 11,2 1,3 0,2 1,2 62,7 34,12 69,12 8,11-1,17 31,139 463,-128-531,9-3,25 36,-47-130,4-1,5-3,4-3,66 78,-20-51,6-5,4-5,6-6,4-4,4-7,123 67,-9-26,7-11,4-10,162 44,-58-44,4-15,4-16,221 16,-94-45,2-21,250-23,-407-26,0-15,126-34,-10-24,214-77,1256-401,-1686 492,799-272,-787 244,-5-10,-5-11,-3-13,-149 78,-3-4,-3-4,53-51,-93 72,-3-1,-1-3,-3-1,-1-1,-3-3,-2-1,-2-2,12-34,-4 0,-4-3,-4-1,-4-1,-4-2,-4 0,-5-1,-3 0,-5-1,-5-12,-1 106,0-20,0 0,-2 0,-1 0,-1 0,-4-12,7 31,-1-1,0 1,0 0,0 0,0 0,-1 1,0-1,0 0,0 1,-1 0,0 0,1 0,-1 0,-1 1,1-1,0 1,-1 0,0 0,1 1,-1 0,0-1,0 1,-1 1,1-1,0 1,-5-1,-23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5:02.60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3877 428,'0'0,"0"1,0-1,0 1,0-1,-1 0,1 1,0-1,0 0,0 1,0-1,-1 1,1-1,0 0,0 0,-1 1,1-1,0 0,-1 1,1-1,0 0,-1 0,1 0,0 1,-1-1,1 0,0 0,-1 0,1 0,-1 0,1 0,0 1,-1-1,1 0,-1 0,1 0,0-1,-1 1,1 0,-1 0,1 0,0 0,-1 0,1 0,0 0,-1-1,1 1,0 0,-1 0,1-1,0 1,-1 0,-24-14,-79-51,-2 4,-4 5,-1 5,-3 5,-9 2,57 22,-12-5,-13 0,65 21,0 1,0 1,-1 1,1 1,-19 2,-205 22,-145 37,124-17,109-17,-130 16,257-36,0 1,0 2,0 2,-31 13,-131 65,78-33,-333 149,422-190,0 0,2 2,-1 1,-6 8,21-15,0 2,1-1,1 2,0 0,1 0,0 1,1 1,-6 11,-9 26,2 1,2 1,3 1,2 1,2 0,1 17,3 16,4 1,4-1,4 1,5 12,-7-100,3 40,1 0,3 0,1 0,2-1,-3-16,2 0,0-1,2 0,0-1,2 0,1-1,3 3,30 34,43 42,-40-47,-2 3,1 6,8 9,4-2,2-3,54 42,-43-40,32 28,4-4,4-5,121 69,-191-134,0-2,2-2,0-2,32 6,-52-15,7 1,1-1,0-2,0-1,21-1,137-4,-133-1,83-5,0-7,-1-5,-1-7,-1-5,-2-7,-1-6,14-12,-124 45,-1-1,0-2,-1 0,0-1,8-9,-20 14,0-1,-1-1,-1 0,0 0,0-1,-2 0,1-1,-1 0,-1 0,2-7,21-53,9-39,19-50,-46 128,-2 0,-1-1,-2 0,-1 0,-1-1,-3 1,-1-30,2 5,2 18,2 0,2 0,1 1,3 0,1 0,4-3,4-16,-2 0,0-14,37-134,-27 104,8-58,-25 104,12-33,-13 53,-1 0,-2-1,-2 0,-2 0,-1-4,-6-188,1 197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9:39.613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15080 1885,'0'-3,"0"-1,1 1,0 0,-1 0,1 0,0 0,0 0,1 0,0-3,1 1,-1 0,0-1,0 0,0 0,-1 1,1-7,3-27,-3-1,-1-1,-2 1,-1 0,-3 0,-3-12,5 34,-1 1,-1-1,0 1,-1 1,-1-1,-1 1,0 0,-1 1,-1 0,0 0,-1 1,-1 0,0 1,0 1,-13-10,-24-11,34 24,0-1,1-1,0 0,1 0,0-1,-3-5,-13-12,-1 2,-2 1,-1 2,0 0,-2 3,-7-3,31 18,-43-22,-1 2,-1 3,0 3,-41-9,90 27,-38-14,1-2,0-2,-10-9,-3 0,-28-9,-145-62,196 88,-73-28,-1 6,-45-6,0-2,102 26,0 3,-1 1,-19 1,-148-8,36 4,-26-12,39 0,-1 8,-111 3,-1061 15,607 3,435-11,0-13,-241-51,221 7,40 7,225 52,0 2,0 3,-48 4,23 0,-3232 4,1898-8,978 14,-306 51,701-55,1 2,0 1,0 2,1 2,1 2,0 2,-22 8,-122 58,-46 35,209-107,1 0,0 1,-11 12,-18 13,16-13,2 2,2 0,0 2,-2 6,-39 41,-13 10,5 4,-65 97,128-164,2 1,0 0,2 1,1 0,-6 26,0 0,0 10,2 0,3 1,3 1,2 0,-9 79,9-108,3 0,0 0,3 1,0-1,3 0,1 0,1 0,2-1,1 0,2 0,1-1,2 0,14 23,1-5,2-2,2-1,2-2,2-1,2-2,2-2,1-1,2-3,2-1,31 17,161 97,5-11,7-10,5-12,48 5,29 1,425 163,-730-275,63 24,21 3,-80-29,1-1,0-2,0-1,1-2,16-1,128-3,194 7,-60 26,7 15,-170-32,0-6,147-10,-130-1,32 1,1111-24,-828-15,-332 27,1 7,80 9,-47-1,-149-2,80 2,0-6,0-4,46-12,309-70,24-31,-397 98,13 3,86-20,15-18,266-66,-336 94,1 7,64 0,-116 15,0-3,58-17,81-17,94-1,-197 29,-15-3,-67 11,1 1,-1 3,4 1,55-2,0-4,0-4,-2-5,0-4,-1-4,41-20,-51 14,75-16,-94 28,0-2,-2-3,3-5,62-25,-20 11,-36 12,3 5,1 2,-38 15,-30 10,0-2,0 0,0 0,0-1,0 0,-1-1,0-1,0 0,0 0,-1-1,0 0,0-1,3-4,32-35,2 1,1 3,2 1,35-20,-7 14,-40 26,0-2,12-13,-39 29,-2 0,1-1,-2-1,1 1,-1-1,0-1,-1 1,0-1,-1 0,2-6,35-101,2-23,-34 103,0-13,-10 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09T13:49:41.298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2CC071-96D3-422F-AE0D-B54765FFC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ABA51B-26E5-4116-B034-6EAC825C4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7F8614-BAD7-4A18-AA21-F4577A1A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9.1.2020.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DDD3C-68BE-4B74-94BD-D31A532C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0EF50B2-461A-4FE5-9268-ABC8B736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919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0053DF-4DC4-450D-8915-38FD03E4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5376D0D-E7D6-4218-9928-C2AD71EB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4A49F67-139C-4324-A18C-1758E083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9.1.2020.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EE7D6E-FA4D-483D-9C5D-2233AC66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5608C0-C86C-4816-A987-9AE14802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315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D97576-5A8E-443E-9D73-BCBC35832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BB1A889-38E1-4C14-B28A-6404CCB48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9E1BF98-FF7A-4BB7-A939-22F1E71B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9.1.2020.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DEA494A-E12A-414E-9788-D283CECC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B41847-AD7E-48E6-9C89-6D6E834C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7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40B03F-E1AC-40A9-B343-D376DB26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F9529D-8B56-4C0A-8817-981369686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B4CC07-C637-42C8-A858-4DE8A106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9.1.2020.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01881D-3A4F-400B-9A9B-E254AEE7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75880A1-B4D1-4268-BAD4-FA663D2C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807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0B5E5B-033E-46D3-81DE-08A78A2E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4BC7F44-E603-4AD6-BFCC-E2BD59E27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81BB9B-2A28-4E14-8EB5-5CBB7FBB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9.1.2020.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5947E4-C9C7-4B54-9987-9127A23BE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6D89F9-AB69-49C2-8B0A-98A922A4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83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2F6657-FC7F-412B-9725-C3B302AF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20CC6B-B4C4-4FDA-B917-F7A4ADAD2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BBE08D8-30A9-496D-8B53-F73AE1133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F7F2890-3940-4072-8A97-DB1BD6E0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9.1.2020.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CD179BA-AD9A-4CF6-AD60-2EB702E3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E70332D-FA0F-4AFA-AC47-DB1F8500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289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AEC980-9B9D-4878-8EBF-7305178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39FEB7-19D3-4234-BF7A-0EF4A9899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61E8C1A-F999-477B-B135-B8F6417F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EA29B82-DFFA-46C2-B10F-04B5A162C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1539B67-A8F9-4BE7-9A41-6B5532ACD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76BF340-A9AC-44B2-A850-6555C49D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9.1.2020.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5863D48-D023-4CC5-B3B3-8A936F60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B5F38DC-669A-4D44-8960-0CA61CB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553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D38009-BB99-4A8B-A5B8-1D412DEB9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6438D9A-7E95-44E8-BE43-9F89CEA3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9.1.2020.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8E99269-CCD1-41F3-AAF4-4BFD0A39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C039F18-D33C-4D86-8ABD-8796EFDE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618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1622596-7D38-4B44-9214-3030537E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9.1.2020.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910C051-7B22-4208-A9FD-3BFE25A4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80248AF-AEEA-456B-905B-B3E661F8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089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21F6F-08F8-4BBE-879E-F7ED647A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B640D7-9BC2-4F3C-B32C-4A7D4246A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9386E4A-4BAD-45FB-BECA-E53E8511C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E6C48F0-FBBF-4FD1-AF18-7CC55FC0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9.1.2020.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2209CDA-ADD1-4B32-AA12-52C8520B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7DDC385-92DF-4C07-9C32-5BB9AFE6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438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DED513-A781-496F-AA09-BF9061CA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080201C-4EC4-4822-AB87-70C0BBEE1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AE122FE-BFA1-437F-87B1-642DCC7C8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DBC62D2-3C11-4C40-AD9B-62256EED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33B2-D39F-4D05-A90D-797FC7E46731}" type="datetimeFigureOut">
              <a:rPr lang="hr-HR" smtClean="0"/>
              <a:t>9.1.2020.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EF42FA5-4247-4DF5-AFB1-8BDB9AA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9A05FB9-EE6F-4E01-9912-2C58C1D2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206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5ACBEAA-E60E-4783-B627-EE64E827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470B61A-DF13-4AD1-8856-9C6B1BD0F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12422BC-C842-4E72-BA3E-E176751E6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33B2-D39F-4D05-A90D-797FC7E46731}" type="datetimeFigureOut">
              <a:rPr lang="hr-HR" smtClean="0"/>
              <a:t>9.1.2020.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BC88C4-D6FF-47A9-BE19-FAC599FD2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4683BB-C94D-4D0E-9B4D-DCD099F6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82EBE-5998-4816-A0C1-6424D276DC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82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8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customXml" Target="../ink/ink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customXml" Target="../ink/ink9.xml"/><Relationship Id="rId10" Type="http://schemas.openxmlformats.org/officeDocument/2006/relationships/customXml" Target="../ink/ink12.xml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9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customXml" Target="../ink/ink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2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26.xml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vitkovic.weebl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ebl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887C64-45CB-496D-8661-2F3A4C10F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5307"/>
          </a:xfrm>
        </p:spPr>
        <p:txBody>
          <a:bodyPr/>
          <a:lstStyle/>
          <a:p>
            <a:r>
              <a:rPr lang="hr-HR" dirty="0"/>
              <a:t>e - </a:t>
            </a:r>
            <a:r>
              <a:rPr lang="hr-HR" dirty="0" err="1"/>
              <a:t>portfolio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D3DD122-46CA-476B-9E1E-CE01CD270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98762"/>
          </a:xfrm>
        </p:spPr>
        <p:txBody>
          <a:bodyPr>
            <a:normAutofit/>
          </a:bodyPr>
          <a:lstStyle/>
          <a:p>
            <a:r>
              <a:rPr lang="hr-HR" dirty="0"/>
              <a:t>ŽSV učitelja biologije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lvl="0" algn="r">
              <a:lnSpc>
                <a:spcPct val="100000"/>
              </a:lnSpc>
              <a:spcBef>
                <a:spcPct val="0"/>
              </a:spcBef>
              <a:defRPr/>
            </a:pPr>
            <a:r>
              <a:rPr lang="hr-HR" i="1" dirty="0"/>
              <a:t>Našice,  17. siječnja  2020.</a:t>
            </a:r>
            <a:endParaRPr lang="hr-HR" dirty="0"/>
          </a:p>
          <a:p>
            <a:pPr algn="r"/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3FEFBFD-8E47-4107-9671-553210C226E2}"/>
              </a:ext>
            </a:extLst>
          </p:cNvPr>
          <p:cNvSpPr txBox="1"/>
          <p:nvPr/>
        </p:nvSpPr>
        <p:spPr>
          <a:xfrm>
            <a:off x="567051" y="322144"/>
            <a:ext cx="55289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Osnovna škola Dore Pejačević Našice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405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CD463F-5A12-41C6-B77E-10C581A8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15D9C8-C8F1-4410-AF6D-D05E1847C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295BAA0-37EA-4F4A-B099-55388A0D2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D92E39F8-2979-46D7-937F-254828B26588}"/>
                  </a:ext>
                </a:extLst>
              </p14:cNvPr>
              <p14:cNvContentPartPr/>
              <p14:nvPr/>
            </p14:nvContentPartPr>
            <p14:xfrm>
              <a:off x="4177412" y="1971360"/>
              <a:ext cx="806400" cy="81540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D92E39F8-2979-46D7-937F-254828B265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4412" y="1908720"/>
                <a:ext cx="932040" cy="9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323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0ED64F-1C00-4736-82A3-9A1AFAF9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57F8D5-9423-4B17-8FE9-E711801D5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6E815D5-7E99-41FB-90E1-83424A98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0FA984E8-6E34-4C40-B850-A0BDC2DB6DEF}"/>
                  </a:ext>
                </a:extLst>
              </p14:cNvPr>
              <p14:cNvContentPartPr/>
              <p14:nvPr/>
            </p14:nvContentPartPr>
            <p14:xfrm>
              <a:off x="5394212" y="1777320"/>
              <a:ext cx="5020200" cy="262044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0FA984E8-6E34-4C40-B850-A0BDC2DB6D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1572" y="1714680"/>
                <a:ext cx="5145840" cy="27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941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ADB54D-E811-4AB5-BAC1-DE9F567B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4EF03A-61FC-45AC-A04E-2D986C957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708540-FF92-4F14-84DB-76609FC9A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1F5AF04A-9C06-4520-9A7C-389C2E7E10B5}"/>
                  </a:ext>
                </a:extLst>
              </p14:cNvPr>
              <p14:cNvContentPartPr/>
              <p14:nvPr/>
            </p14:nvContentPartPr>
            <p14:xfrm>
              <a:off x="10659932" y="731880"/>
              <a:ext cx="1439640" cy="121032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1F5AF04A-9C06-4520-9A7C-389C2E7E10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6932" y="669240"/>
                <a:ext cx="1565280" cy="13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524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B24A2B-FDFC-496C-9722-A1A599FD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A6BFA9-A8AB-459A-B550-80F9E692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2CA8853-E2B4-4782-862B-D72F7430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AED2D6-C87E-4298-99FD-B337CE1F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D2D34A-2FB9-4573-9CD3-18692ACAD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B69FB8-3246-4914-9CF6-2C7965F62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CDBC002B-0F3D-43E5-B067-C5904D830890}"/>
              </a:ext>
            </a:extLst>
          </p:cNvPr>
          <p:cNvGrpSpPr/>
          <p:nvPr/>
        </p:nvGrpSpPr>
        <p:grpSpPr>
          <a:xfrm>
            <a:off x="3321332" y="2722320"/>
            <a:ext cx="5440320" cy="3792600"/>
            <a:chOff x="3321332" y="2722320"/>
            <a:chExt cx="5440320" cy="37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56EA9AA3-900F-4F2A-96C9-7781242D7469}"/>
                    </a:ext>
                  </a:extLst>
                </p14:cNvPr>
                <p14:cNvContentPartPr/>
                <p14:nvPr/>
              </p14:nvContentPartPr>
              <p14:xfrm>
                <a:off x="3321332" y="5046840"/>
                <a:ext cx="5440320" cy="1468080"/>
              </p14:xfrm>
            </p:contentPart>
          </mc:Choice>
          <mc:Fallback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56EA9AA3-900F-4F2A-96C9-7781242D746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58332" y="4984200"/>
                  <a:ext cx="5565960" cy="15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506E9660-130E-42F0-9162-06E1D6BFF1FB}"/>
                    </a:ext>
                  </a:extLst>
                </p14:cNvPr>
                <p14:cNvContentPartPr/>
                <p14:nvPr/>
              </p14:nvContentPartPr>
              <p14:xfrm>
                <a:off x="4079132" y="2869560"/>
                <a:ext cx="360" cy="36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506E9660-130E-42F0-9162-06E1D6BFF1F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16132" y="28065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3FB158F2-0549-4C44-9A79-1D89C2718C48}"/>
                    </a:ext>
                  </a:extLst>
                </p14:cNvPr>
                <p14:cNvContentPartPr/>
                <p14:nvPr/>
              </p14:nvContentPartPr>
              <p14:xfrm>
                <a:off x="4149692" y="2953440"/>
                <a:ext cx="360" cy="360"/>
              </p14:xfrm>
            </p:contentPart>
          </mc:Choice>
          <mc:Fallback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3FB158F2-0549-4C44-9A79-1D89C2718C4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87052" y="28908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F8F3F90A-74A6-4E94-A983-86E6962D46AF}"/>
                    </a:ext>
                  </a:extLst>
                </p14:cNvPr>
                <p14:cNvContentPartPr/>
                <p14:nvPr/>
              </p14:nvContentPartPr>
              <p14:xfrm>
                <a:off x="4107212" y="2869560"/>
                <a:ext cx="3410640" cy="1604880"/>
              </p14:xfrm>
            </p:contentPart>
          </mc:Choice>
          <mc:Fallback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F8F3F90A-74A6-4E94-A983-86E6962D46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44212" y="2806560"/>
                  <a:ext cx="3536280" cy="173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4E260662-1EA2-4068-AE10-51991EAA55CB}"/>
                    </a:ext>
                  </a:extLst>
                </p14:cNvPr>
                <p14:cNvContentPartPr/>
                <p14:nvPr/>
              </p14:nvContentPartPr>
              <p14:xfrm>
                <a:off x="4219892" y="2722320"/>
                <a:ext cx="3417480" cy="1849680"/>
              </p14:xfrm>
            </p:contentPart>
          </mc:Choice>
          <mc:Fallback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4E260662-1EA2-4068-AE10-51991EAA55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57252" y="2659320"/>
                  <a:ext cx="3543120" cy="19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B050405-1C2C-4FD8-B8C1-D8A50F386C9D}"/>
                  </a:ext>
                </a:extLst>
              </p14:cNvPr>
              <p14:cNvContentPartPr/>
              <p14:nvPr/>
            </p14:nvContentPartPr>
            <p14:xfrm>
              <a:off x="3642452" y="1531440"/>
              <a:ext cx="2534400" cy="762120"/>
            </p14:xfrm>
          </p:contentPart>
        </mc:Choice>
        <mc:Fallback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B050405-1C2C-4FD8-B8C1-D8A50F386C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79452" y="1468440"/>
                <a:ext cx="2660040" cy="8877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kstniOkvir 14">
            <a:extLst>
              <a:ext uri="{FF2B5EF4-FFF2-40B4-BE49-F238E27FC236}">
                <a16:creationId xmlns:a16="http://schemas.microsoft.com/office/drawing/2014/main" id="{161F1914-968B-4155-967D-3801BCCECE49}"/>
              </a:ext>
            </a:extLst>
          </p:cNvPr>
          <p:cNvSpPr txBox="1"/>
          <p:nvPr/>
        </p:nvSpPr>
        <p:spPr>
          <a:xfrm>
            <a:off x="6785660" y="1564015"/>
            <a:ext cx="479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Ime i prezime – malim slovima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32E93AA-EB83-4494-BC69-EAED36D94184}"/>
              </a:ext>
            </a:extLst>
          </p:cNvPr>
          <p:cNvSpPr txBox="1"/>
          <p:nvPr/>
        </p:nvSpPr>
        <p:spPr>
          <a:xfrm>
            <a:off x="8057321" y="3547323"/>
            <a:ext cx="2032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Plaća se !!!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1A1C07B-58E0-47A2-B77D-EBE0A70C07BB}"/>
              </a:ext>
            </a:extLst>
          </p:cNvPr>
          <p:cNvSpPr txBox="1"/>
          <p:nvPr/>
        </p:nvSpPr>
        <p:spPr>
          <a:xfrm>
            <a:off x="8992610" y="5269020"/>
            <a:ext cx="2412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</a:rPr>
              <a:t>BESPLATNO</a:t>
            </a:r>
          </a:p>
        </p:txBody>
      </p:sp>
    </p:spTree>
    <p:extLst>
      <p:ext uri="{BB962C8B-B14F-4D97-AF65-F5344CB8AC3E}">
        <p14:creationId xmlns:p14="http://schemas.microsoft.com/office/powerpoint/2010/main" val="658844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77B592-32B6-4B06-90FC-C1002C1D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6E0CB8-CDB0-4D8A-AB75-1EAEFE9A4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32A1F84-0244-4BA4-91B5-AAF6CB62C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F2D9381C-A888-461F-A4BB-664935326304}"/>
                  </a:ext>
                </a:extLst>
              </p14:cNvPr>
              <p14:cNvContentPartPr/>
              <p14:nvPr/>
            </p14:nvContentPartPr>
            <p14:xfrm>
              <a:off x="2247812" y="2543760"/>
              <a:ext cx="4520520" cy="300384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F2D9381C-A888-461F-A4BB-6649353263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5172" y="2480760"/>
                <a:ext cx="4646160" cy="31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84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B09ED7-BB79-4851-9BDB-8BE9F0CA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8B52A5-6A44-4EFB-9E90-04320B7B8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01EE952-E029-4848-8CE9-31A0339A3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861D6E1B-B5C7-4D88-B80F-C48D460B4917}"/>
                  </a:ext>
                </a:extLst>
              </p14:cNvPr>
              <p14:cNvContentPartPr/>
              <p14:nvPr/>
            </p14:nvContentPartPr>
            <p14:xfrm>
              <a:off x="278252" y="3331800"/>
              <a:ext cx="598320" cy="54000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861D6E1B-B5C7-4D88-B80F-C48D460B49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612" y="3268800"/>
                <a:ext cx="723960" cy="6656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Strelica: desno 11">
            <a:extLst>
              <a:ext uri="{FF2B5EF4-FFF2-40B4-BE49-F238E27FC236}">
                <a16:creationId xmlns:a16="http://schemas.microsoft.com/office/drawing/2014/main" id="{5A154CA2-04BF-48D6-8489-F2D88C21A76A}"/>
              </a:ext>
            </a:extLst>
          </p:cNvPr>
          <p:cNvSpPr/>
          <p:nvPr/>
        </p:nvSpPr>
        <p:spPr>
          <a:xfrm>
            <a:off x="1060174" y="2862893"/>
            <a:ext cx="1842052" cy="8028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8E72DDD2-1732-4D2A-BF71-261C2DC559EF}"/>
                  </a:ext>
                </a:extLst>
              </p14:cNvPr>
              <p14:cNvContentPartPr/>
              <p14:nvPr/>
            </p14:nvContentPartPr>
            <p14:xfrm>
              <a:off x="2079981" y="3127346"/>
              <a:ext cx="360" cy="36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8E72DDD2-1732-4D2A-BF71-261C2DC559E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7341" y="3064346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12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2A6AFF-3901-4A72-8925-ADC128BB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AA39D0-13DF-4800-93C7-75D48989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5F8198E-3553-406E-B250-89DCFAABD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5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FF652D-BDBE-407F-8DCE-4E03DF56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324214-CCEF-4076-9087-0A2B9B809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908F1F7-D018-4347-B017-36CD10805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D5676111-460C-4B1C-ADCD-CD40EFB32007}"/>
                  </a:ext>
                </a:extLst>
              </p14:cNvPr>
              <p14:cNvContentPartPr/>
              <p14:nvPr/>
            </p14:nvContentPartPr>
            <p14:xfrm>
              <a:off x="1150821" y="2596346"/>
              <a:ext cx="810720" cy="65448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D5676111-460C-4B1C-ADCD-CD40EFB320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7821" y="2533346"/>
                <a:ext cx="936360" cy="7801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Strelica: desno 6">
            <a:extLst>
              <a:ext uri="{FF2B5EF4-FFF2-40B4-BE49-F238E27FC236}">
                <a16:creationId xmlns:a16="http://schemas.microsoft.com/office/drawing/2014/main" id="{7471DFB9-8230-4D83-92FD-6EAB8D3D164F}"/>
              </a:ext>
            </a:extLst>
          </p:cNvPr>
          <p:cNvSpPr/>
          <p:nvPr/>
        </p:nvSpPr>
        <p:spPr>
          <a:xfrm>
            <a:off x="2173357" y="2941983"/>
            <a:ext cx="1378226" cy="4870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74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C1017-CF9A-4A29-BF5D-AE2BDC7F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CAE732-D5AD-44A4-AD68-FF828CC53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D5A7FC-A93E-44D1-8DEB-9FBBA4764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5EFAC2F7-5ABE-44C9-B1D0-0F22E8C5C9EA}"/>
              </a:ext>
            </a:extLst>
          </p:cNvPr>
          <p:cNvGrpSpPr/>
          <p:nvPr/>
        </p:nvGrpSpPr>
        <p:grpSpPr>
          <a:xfrm>
            <a:off x="53252" y="2162520"/>
            <a:ext cx="1641960" cy="608400"/>
            <a:chOff x="53252" y="2162520"/>
            <a:chExt cx="1641960" cy="60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64778A32-9E8D-488D-A9D7-0ACE3F1EDD03}"/>
                    </a:ext>
                  </a:extLst>
                </p14:cNvPr>
                <p14:cNvContentPartPr/>
                <p14:nvPr/>
              </p14:nvContentPartPr>
              <p14:xfrm>
                <a:off x="942092" y="2266200"/>
                <a:ext cx="360" cy="12600"/>
              </p14:xfrm>
            </p:contentPart>
          </mc:Choice>
          <mc:Fallback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64778A32-9E8D-488D-A9D7-0ACE3F1EDD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9092" y="2203200"/>
                  <a:ext cx="126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442E7410-80BA-49E9-8A93-1CFD21098B93}"/>
                    </a:ext>
                  </a:extLst>
                </p14:cNvPr>
                <p14:cNvContentPartPr/>
                <p14:nvPr/>
              </p14:nvContentPartPr>
              <p14:xfrm>
                <a:off x="53252" y="2162520"/>
                <a:ext cx="1641960" cy="608400"/>
              </p14:xfrm>
            </p:contentPart>
          </mc:Choice>
          <mc:Fallback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442E7410-80BA-49E9-8A93-1CFD21098B9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9748" y="2099880"/>
                  <a:ext cx="1767600" cy="73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51EC5C01-5E39-424C-B30F-8CF495DF450F}"/>
                  </a:ext>
                </a:extLst>
              </p14:cNvPr>
              <p14:cNvContentPartPr/>
              <p14:nvPr/>
            </p14:nvContentPartPr>
            <p14:xfrm>
              <a:off x="7102745" y="1207025"/>
              <a:ext cx="1577160" cy="121644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51EC5C01-5E39-424C-B30F-8CF495DF45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39745" y="1144025"/>
                <a:ext cx="17028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0427B2D1-49F8-4122-B744-E374C5ED5144}"/>
                  </a:ext>
                </a:extLst>
              </p14:cNvPr>
              <p14:cNvContentPartPr/>
              <p14:nvPr/>
            </p14:nvContentPartPr>
            <p14:xfrm>
              <a:off x="11110265" y="783000"/>
              <a:ext cx="1093680" cy="55404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0427B2D1-49F8-4122-B744-E374C5ED51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47265" y="720360"/>
                <a:ext cx="1219320" cy="67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50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A2812B-6C07-476F-8F41-0260E00F4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e – </a:t>
            </a:r>
            <a:r>
              <a:rPr lang="hr-HR" dirty="0" err="1"/>
              <a:t>portfolio</a:t>
            </a:r>
            <a:r>
              <a:rPr lang="hr-HR" dirty="0"/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B1A660E-C699-4419-9933-B540A1234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Skup radova, dokumenata koji prezentiraju vaše znanje, vještine i sposobnosti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Vrsta životopisa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Medij za praćenje napretka</a:t>
            </a:r>
          </a:p>
        </p:txBody>
      </p:sp>
    </p:spTree>
    <p:extLst>
      <p:ext uri="{BB962C8B-B14F-4D97-AF65-F5344CB8AC3E}">
        <p14:creationId xmlns:p14="http://schemas.microsoft.com/office/powerpoint/2010/main" val="2723868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B1D6AE-78AB-4B02-BAC4-8AE4595B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8BCB7D-42D7-4037-9078-68915AB86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210E88B-F90E-43AD-B172-9784159A4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F0D1522-E686-4FA8-8F0C-385F56DE5C3E}"/>
                  </a:ext>
                </a:extLst>
              </p14:cNvPr>
              <p14:cNvContentPartPr/>
              <p14:nvPr/>
            </p14:nvContentPartPr>
            <p14:xfrm>
              <a:off x="8522612" y="1363265"/>
              <a:ext cx="1171800" cy="87732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F0D1522-E686-4FA8-8F0C-385F56DE5C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9612" y="1300625"/>
                <a:ext cx="1297440" cy="10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B78F399F-C410-4AF9-9257-FB930708F69C}"/>
                  </a:ext>
                </a:extLst>
              </p14:cNvPr>
              <p14:cNvContentPartPr/>
              <p14:nvPr/>
            </p14:nvContentPartPr>
            <p14:xfrm>
              <a:off x="25892" y="1897560"/>
              <a:ext cx="1353240" cy="76356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B78F399F-C410-4AF9-9257-FB930708F6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7108" y="1834920"/>
                <a:ext cx="147888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C8C68612-C3D2-489C-A91E-4AFE7702A35F}"/>
                  </a:ext>
                </a:extLst>
              </p14:cNvPr>
              <p14:cNvContentPartPr/>
              <p14:nvPr/>
            </p14:nvContentPartPr>
            <p14:xfrm>
              <a:off x="11196609" y="702360"/>
              <a:ext cx="1134720" cy="90252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C8C68612-C3D2-489C-A91E-4AFE7702A35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33609" y="639720"/>
                <a:ext cx="1260360" cy="10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796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ika na kojoj se prikazuje snimka zaslona, monitor, računalo&#10;&#10;Opis je generiran uz vrlo visoku pouzdanost">
            <a:extLst>
              <a:ext uri="{FF2B5EF4-FFF2-40B4-BE49-F238E27FC236}">
                <a16:creationId xmlns:a16="http://schemas.microsoft.com/office/drawing/2014/main" id="{990F3D58-DBF9-4393-B2D0-17BD11F4C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30C3D648-EA1E-446D-9C5E-24BAC35E19C3}"/>
                  </a:ext>
                </a:extLst>
              </p14:cNvPr>
              <p14:cNvContentPartPr/>
              <p14:nvPr/>
            </p14:nvContentPartPr>
            <p14:xfrm>
              <a:off x="2740292" y="814625"/>
              <a:ext cx="1059120" cy="9021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30C3D648-EA1E-446D-9C5E-24BAC35E19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7652" y="751625"/>
                <a:ext cx="1184760" cy="10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35BF0E75-38A2-4281-8C51-CEA1802B1E99}"/>
                  </a:ext>
                </a:extLst>
              </p14:cNvPr>
              <p14:cNvContentPartPr/>
              <p14:nvPr/>
            </p14:nvContentPartPr>
            <p14:xfrm>
              <a:off x="77661" y="1773882"/>
              <a:ext cx="1287000" cy="8654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35BF0E75-38A2-4281-8C51-CEA1802B1E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61" y="1711242"/>
                <a:ext cx="1412640" cy="9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6790EEC7-4D21-4383-9F93-2DAF6CF88D2F}"/>
                  </a:ext>
                </a:extLst>
              </p14:cNvPr>
              <p14:cNvContentPartPr/>
              <p14:nvPr/>
            </p14:nvContentPartPr>
            <p14:xfrm>
              <a:off x="7524981" y="1468962"/>
              <a:ext cx="1195200" cy="5742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6790EEC7-4D21-4383-9F93-2DAF6CF88D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61981" y="1405962"/>
                <a:ext cx="1320840" cy="69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3574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37C254-651F-4397-9E44-946225222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661"/>
            <a:ext cx="10515600" cy="5196302"/>
          </a:xfrm>
        </p:spPr>
        <p:txBody>
          <a:bodyPr/>
          <a:lstStyle/>
          <a:p>
            <a:r>
              <a:rPr lang="hr-HR" dirty="0"/>
              <a:t>Da bi promijenili nazive u najgornjem redu kad uređujete morate kliknuti na PAGE, onda se tu nalaze sve stranice koje imate</a:t>
            </a:r>
          </a:p>
          <a:p>
            <a:r>
              <a:rPr lang="hr-HR" dirty="0"/>
              <a:t> kliknete na naziv stranice kojoj želite izmijeniti ime</a:t>
            </a:r>
          </a:p>
          <a:p>
            <a:endParaRPr lang="hr-HR" dirty="0"/>
          </a:p>
          <a:p>
            <a:r>
              <a:rPr lang="hr-HR" dirty="0"/>
              <a:t>Lijevim klikom na ikonu prevucite ono što želite na stranicu koju uređujete </a:t>
            </a:r>
          </a:p>
          <a:p>
            <a:r>
              <a:rPr lang="hr-HR" dirty="0"/>
              <a:t>Zatim kliknite na „datoteku” i </a:t>
            </a:r>
            <a:r>
              <a:rPr lang="hr-HR" dirty="0" err="1"/>
              <a:t>Upload</a:t>
            </a:r>
            <a:r>
              <a:rPr lang="hr-HR" dirty="0"/>
              <a:t> file – vaša datoteka s računala će biti skinuta na to mjesto </a:t>
            </a:r>
          </a:p>
          <a:p>
            <a:r>
              <a:rPr lang="hr-HR" dirty="0"/>
              <a:t>Kliknite na </a:t>
            </a:r>
            <a:r>
              <a:rPr lang="hr-HR" dirty="0" err="1"/>
              <a:t>Publish</a:t>
            </a:r>
            <a:r>
              <a:rPr lang="hr-HR" dirty="0"/>
              <a:t> kako bi spremili (objavili)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2764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6779E97-4A9C-423F-9701-4AF31C96B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6FFD78D4-C713-4BC5-A0D5-84946FAFF3B6}"/>
                  </a:ext>
                </a:extLst>
              </p14:cNvPr>
              <p14:cNvContentPartPr/>
              <p14:nvPr/>
            </p14:nvContentPartPr>
            <p14:xfrm>
              <a:off x="1383812" y="3727080"/>
              <a:ext cx="1448280" cy="936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6FFD78D4-C713-4BC5-A0D5-84946FAFF3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5652" y="3688920"/>
                <a:ext cx="1524240" cy="10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853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5E864C7-90AB-4209-A636-06B672C53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938B98E9-5718-4634-B3B6-982CEC2DB8AB}"/>
                  </a:ext>
                </a:extLst>
              </p14:cNvPr>
              <p14:cNvContentPartPr/>
              <p14:nvPr/>
            </p14:nvContentPartPr>
            <p14:xfrm>
              <a:off x="5762421" y="4663826"/>
              <a:ext cx="1500480" cy="819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938B98E9-5718-4634-B3B6-982CEC2DB8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4261" y="4625666"/>
                <a:ext cx="1576440" cy="89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8409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7858C8F-9F7F-402A-8716-5CD759154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A01F663F-1D66-4B82-8B8E-BB12B43E51A1}"/>
                  </a:ext>
                </a:extLst>
              </p14:cNvPr>
              <p14:cNvContentPartPr/>
              <p14:nvPr/>
            </p14:nvContentPartPr>
            <p14:xfrm>
              <a:off x="8136261" y="1839626"/>
              <a:ext cx="1592640" cy="103680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A01F663F-1D66-4B82-8B8E-BB12B43E51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3261" y="1776986"/>
                <a:ext cx="1718280" cy="11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71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5D3449-13EE-4333-B064-BC752617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/>
          <a:lstStyle/>
          <a:p>
            <a:r>
              <a:rPr lang="hr-HR" b="1" dirty="0"/>
              <a:t>Vrste e-</a:t>
            </a:r>
            <a:r>
              <a:rPr lang="hr-HR" b="1" dirty="0" err="1"/>
              <a:t>portfolija</a:t>
            </a:r>
            <a:r>
              <a:rPr lang="hr-HR" b="1" dirty="0"/>
              <a:t>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4DF73A-C2E0-4596-8AAE-92EB05266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547"/>
            <a:ext cx="10515600" cy="479728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sz="12800" b="1" dirty="0">
                <a:solidFill>
                  <a:srgbClr val="FF0000"/>
                </a:solidFill>
              </a:rPr>
              <a:t>e-</a:t>
            </a:r>
            <a:r>
              <a:rPr lang="hr-HR" sz="12800" b="1" dirty="0" err="1">
                <a:solidFill>
                  <a:srgbClr val="FF0000"/>
                </a:solidFill>
              </a:rPr>
              <a:t>portfolio</a:t>
            </a:r>
            <a:r>
              <a:rPr lang="hr-HR" sz="12800" b="1" dirty="0">
                <a:solidFill>
                  <a:srgbClr val="FF0000"/>
                </a:solidFill>
              </a:rPr>
              <a:t> učitelja</a:t>
            </a:r>
            <a:r>
              <a:rPr lang="hr-HR" sz="12800" dirty="0">
                <a:solidFill>
                  <a:srgbClr val="FF0000"/>
                </a:solidFill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hr-HR" sz="12800" dirty="0"/>
              <a:t>Svrha mu je prezentirati vrhunce vaše profesionalne karijere i rada</a:t>
            </a:r>
          </a:p>
          <a:p>
            <a:pPr marL="0" indent="0">
              <a:lnSpc>
                <a:spcPct val="120000"/>
              </a:lnSpc>
              <a:buNone/>
            </a:pPr>
            <a:endParaRPr lang="hr-HR" sz="12800" dirty="0"/>
          </a:p>
          <a:p>
            <a:pPr marL="0" indent="0">
              <a:lnSpc>
                <a:spcPct val="120000"/>
              </a:lnSpc>
              <a:buNone/>
            </a:pPr>
            <a:r>
              <a:rPr lang="hr-HR" sz="12800" b="1" dirty="0">
                <a:solidFill>
                  <a:srgbClr val="00B0F0"/>
                </a:solidFill>
              </a:rPr>
              <a:t>e-portfolio učenika</a:t>
            </a:r>
            <a:endParaRPr lang="hr-HR" sz="12800" dirty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r>
              <a:rPr lang="hr-HR" sz="12800" dirty="0"/>
              <a:t>Svrha mu je pokazati proces učenja</a:t>
            </a:r>
          </a:p>
          <a:p>
            <a:pPr>
              <a:lnSpc>
                <a:spcPct val="120000"/>
              </a:lnSpc>
            </a:pPr>
            <a:r>
              <a:rPr lang="hr-HR" sz="12800" dirty="0"/>
              <a:t>Ova vrsta e-portfolija podržava ideju formativnog vrednovanja kao važnog dijela procesa učenja</a:t>
            </a:r>
          </a:p>
          <a:p>
            <a:pPr marL="0" indent="0">
              <a:lnSpc>
                <a:spcPct val="17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823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5D3449-13EE-4333-B064-BC752617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/>
          <a:lstStyle/>
          <a:p>
            <a:r>
              <a:rPr lang="hr-HR" b="1" dirty="0"/>
              <a:t>Vrste e-</a:t>
            </a:r>
            <a:r>
              <a:rPr lang="hr-HR" b="1" dirty="0" err="1"/>
              <a:t>portfolija</a:t>
            </a:r>
            <a:r>
              <a:rPr lang="hr-HR" b="1" dirty="0"/>
              <a:t>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4DF73A-C2E0-4596-8AAE-92EB05266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1"/>
            <a:ext cx="10515600" cy="532737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sz="3500" b="1" dirty="0">
                <a:solidFill>
                  <a:srgbClr val="92D050"/>
                </a:solidFill>
              </a:rPr>
              <a:t>e-portfolio odgojno-obrazovne ustanove</a:t>
            </a:r>
          </a:p>
          <a:p>
            <a:pPr>
              <a:lnSpc>
                <a:spcPct val="120000"/>
              </a:lnSpc>
            </a:pPr>
            <a:r>
              <a:rPr lang="hr-HR" sz="3500" dirty="0"/>
              <a:t>Učenički i učiteljevi e-portfoliji</a:t>
            </a:r>
          </a:p>
          <a:p>
            <a:pPr>
              <a:lnSpc>
                <a:spcPct val="120000"/>
              </a:lnSpc>
            </a:pPr>
            <a:r>
              <a:rPr lang="hr-HR" sz="3500" dirty="0"/>
              <a:t>Kao zbirka odabranih radova</a:t>
            </a:r>
          </a:p>
          <a:p>
            <a:pPr>
              <a:lnSpc>
                <a:spcPct val="120000"/>
              </a:lnSpc>
            </a:pPr>
            <a:r>
              <a:rPr lang="hr-HR" sz="3500" dirty="0"/>
              <a:t>Služi kao pokazatelj rada cijele ustanove</a:t>
            </a:r>
          </a:p>
          <a:p>
            <a:pPr marL="0" indent="0">
              <a:lnSpc>
                <a:spcPct val="17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726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476249-1D6B-4442-B205-86D41BB0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5867D5-45F1-4A60-8DE0-37C5009A0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>
                <a:hlinkClick r:id="rId2"/>
              </a:rPr>
              <a:t>https://leavitkovic.weebly.com/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953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1F06161-7967-4ABC-995E-16804914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1304"/>
            <a:ext cx="10515600" cy="58456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u="sng" dirty="0" err="1">
                <a:hlinkClick r:id="rId2"/>
              </a:rPr>
              <a:t>Weebly</a:t>
            </a:r>
            <a:r>
              <a:rPr lang="hr-HR" dirty="0"/>
              <a:t> </a:t>
            </a:r>
          </a:p>
          <a:p>
            <a:endParaRPr lang="hr-HR" dirty="0"/>
          </a:p>
          <a:p>
            <a:r>
              <a:rPr lang="hr-HR" i="1" dirty="0"/>
              <a:t>Web</a:t>
            </a:r>
            <a:r>
              <a:rPr lang="hr-HR" dirty="0"/>
              <a:t>-stranice</a:t>
            </a:r>
          </a:p>
          <a:p>
            <a:r>
              <a:rPr lang="hr-HR" dirty="0"/>
              <a:t>Slaganje blokova </a:t>
            </a:r>
          </a:p>
          <a:p>
            <a:r>
              <a:rPr lang="hr-HR" dirty="0"/>
              <a:t>Ispunjavate sadržajem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r>
              <a:rPr lang="hr-HR" b="1" u="sng" dirty="0">
                <a:solidFill>
                  <a:schemeClr val="accent6"/>
                </a:solidFill>
              </a:rPr>
              <a:t>Završetak (URL) svoje stranice: weebly.com - besplatno</a:t>
            </a:r>
          </a:p>
          <a:p>
            <a:r>
              <a:rPr lang="hr-HR" dirty="0">
                <a:solidFill>
                  <a:srgbClr val="FF0000"/>
                </a:solidFill>
              </a:rPr>
              <a:t>Završetak : .</a:t>
            </a:r>
            <a:r>
              <a:rPr lang="hr-HR" dirty="0" err="1">
                <a:solidFill>
                  <a:srgbClr val="FF0000"/>
                </a:solidFill>
              </a:rPr>
              <a:t>com</a:t>
            </a:r>
            <a:r>
              <a:rPr lang="hr-HR" dirty="0">
                <a:solidFill>
                  <a:srgbClr val="FF0000"/>
                </a:solidFill>
              </a:rPr>
              <a:t>, .</a:t>
            </a:r>
            <a:r>
              <a:rPr lang="hr-HR" dirty="0" err="1">
                <a:solidFill>
                  <a:srgbClr val="FF0000"/>
                </a:solidFill>
              </a:rPr>
              <a:t>net</a:t>
            </a:r>
            <a:r>
              <a:rPr lang="hr-HR" dirty="0">
                <a:solidFill>
                  <a:srgbClr val="FF0000"/>
                </a:solidFill>
              </a:rPr>
              <a:t>, .</a:t>
            </a:r>
            <a:r>
              <a:rPr lang="hr-HR" dirty="0" err="1">
                <a:solidFill>
                  <a:srgbClr val="FF0000"/>
                </a:solidFill>
              </a:rPr>
              <a:t>org</a:t>
            </a:r>
            <a:r>
              <a:rPr lang="hr-HR" dirty="0">
                <a:solidFill>
                  <a:srgbClr val="FF0000"/>
                </a:solidFill>
              </a:rPr>
              <a:t>, .</a:t>
            </a:r>
            <a:r>
              <a:rPr lang="hr-HR" dirty="0" err="1">
                <a:solidFill>
                  <a:srgbClr val="FF0000"/>
                </a:solidFill>
              </a:rPr>
              <a:t>co</a:t>
            </a:r>
            <a:r>
              <a:rPr lang="hr-HR" dirty="0">
                <a:solidFill>
                  <a:srgbClr val="FF0000"/>
                </a:solidFill>
              </a:rPr>
              <a:t>, .info, ili .</a:t>
            </a:r>
            <a:r>
              <a:rPr lang="hr-HR" dirty="0" err="1">
                <a:solidFill>
                  <a:srgbClr val="FF0000"/>
                </a:solidFill>
              </a:rPr>
              <a:t>us</a:t>
            </a:r>
            <a:r>
              <a:rPr lang="hr-HR" dirty="0">
                <a:solidFill>
                  <a:srgbClr val="FF0000"/>
                </a:solidFill>
              </a:rPr>
              <a:t> - plaća se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Pri kreiranju </a:t>
            </a:r>
            <a:r>
              <a:rPr lang="hr-HR" i="1" dirty="0"/>
              <a:t>web</a:t>
            </a:r>
            <a:r>
              <a:rPr lang="hr-HR" dirty="0"/>
              <a:t>-stranice mogu se odabrati različite teme: Business, </a:t>
            </a:r>
            <a:r>
              <a:rPr lang="hr-HR" b="1" dirty="0" err="1"/>
              <a:t>Portfolio</a:t>
            </a:r>
            <a:r>
              <a:rPr lang="hr-HR" dirty="0"/>
              <a:t>, Personal, Event, Blog</a:t>
            </a:r>
          </a:p>
        </p:txBody>
      </p:sp>
    </p:spTree>
    <p:extLst>
      <p:ext uri="{BB962C8B-B14F-4D97-AF65-F5344CB8AC3E}">
        <p14:creationId xmlns:p14="http://schemas.microsoft.com/office/powerpoint/2010/main" val="58580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478F01B-1D1A-487A-8B44-2D3ACB265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ABC99574-70B3-4633-9E38-D7B387F32438}"/>
                  </a:ext>
                </a:extLst>
              </p14:cNvPr>
              <p14:cNvContentPartPr/>
              <p14:nvPr/>
            </p14:nvContentPartPr>
            <p14:xfrm>
              <a:off x="1190421" y="789146"/>
              <a:ext cx="1066320" cy="4953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ABC99574-70B3-4633-9E38-D7B387F324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261" y="750986"/>
                <a:ext cx="114228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1135C26F-57BA-4F02-AA90-E534585BDEC8}"/>
                  </a:ext>
                </a:extLst>
              </p14:cNvPr>
              <p14:cNvContentPartPr/>
              <p14:nvPr/>
            </p14:nvContentPartPr>
            <p14:xfrm>
              <a:off x="4253661" y="3823946"/>
              <a:ext cx="995040" cy="52272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1135C26F-57BA-4F02-AA90-E534585BDEC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5501" y="3785786"/>
                <a:ext cx="1071000" cy="59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722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1B4A51F-958C-460B-A5F9-D857E4DD2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79BD6D5E-DFF9-435B-9556-86508B1514B3}"/>
                  </a:ext>
                </a:extLst>
              </p14:cNvPr>
              <p14:cNvContentPartPr/>
              <p14:nvPr/>
            </p14:nvContentPartPr>
            <p14:xfrm>
              <a:off x="4794092" y="5020560"/>
              <a:ext cx="2282040" cy="96336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79BD6D5E-DFF9-435B-9556-86508B1514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1092" y="4957920"/>
                <a:ext cx="2407680" cy="10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63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B48979-DA30-47AB-8E9B-21743BC8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311FC6-FED1-4AAC-998F-423040F13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E734752-6EEA-4625-8387-216E790BE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05B503A9-CE36-425A-AA64-95DD5EC1B925}"/>
                  </a:ext>
                </a:extLst>
              </p14:cNvPr>
              <p14:cNvContentPartPr/>
              <p14:nvPr/>
            </p14:nvContentPartPr>
            <p14:xfrm>
              <a:off x="2512341" y="5059466"/>
              <a:ext cx="2610360" cy="931320"/>
            </p14:xfrm>
          </p:contentPart>
        </mc:Choice>
        <mc:Fallback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05B503A9-CE36-425A-AA64-95DD5EC1B9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9701" y="4996826"/>
                <a:ext cx="2736000" cy="105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966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246</Words>
  <Application>Microsoft Office PowerPoint</Application>
  <PresentationFormat>Široki zaslon</PresentationFormat>
  <Paragraphs>44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sustava Office</vt:lpstr>
      <vt:lpstr>e - portfolio</vt:lpstr>
      <vt:lpstr>Što je e – portfolio?</vt:lpstr>
      <vt:lpstr>Vrste e-portfolija:</vt:lpstr>
      <vt:lpstr>Vrste e-portfolija: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- portfolio</dc:title>
  <dc:creator>Ksenija</dc:creator>
  <cp:lastModifiedBy>LEOPOLDINA Vitković</cp:lastModifiedBy>
  <cp:revision>8</cp:revision>
  <dcterms:created xsi:type="dcterms:W3CDTF">2018-11-25T17:44:32Z</dcterms:created>
  <dcterms:modified xsi:type="dcterms:W3CDTF">2020-01-09T14:46:21Z</dcterms:modified>
</cp:coreProperties>
</file>