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  <p:sldMasterId id="2147483896" r:id="rId2"/>
    <p:sldMasterId id="2147483648" r:id="rId3"/>
    <p:sldMasterId id="2147483902" r:id="rId4"/>
  </p:sldMasterIdLst>
  <p:sldIdLst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5" r:id="rId17"/>
    <p:sldId id="274" r:id="rId18"/>
    <p:sldId id="273" r:id="rId19"/>
    <p:sldId id="279" r:id="rId20"/>
    <p:sldId id="278" r:id="rId21"/>
    <p:sldId id="277" r:id="rId22"/>
    <p:sldId id="276" r:id="rId23"/>
    <p:sldId id="280" r:id="rId24"/>
    <p:sldId id="284" r:id="rId25"/>
    <p:sldId id="283" r:id="rId26"/>
    <p:sldId id="282" r:id="rId27"/>
    <p:sldId id="285" r:id="rId28"/>
    <p:sldId id="286" r:id="rId29"/>
    <p:sldId id="287" r:id="rId30"/>
    <p:sldId id="289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1B1CE-E535-0BAF-5D4D-AB96088D31ED}" v="13" dt="2020-02-28T07:13:12.867"/>
    <p1510:client id="{69D5309B-393A-EF43-AD17-077D8E70B7F8}" v="10" dt="2020-02-29T10:24:36.117"/>
    <p1510:client id="{6E4B7636-4BE4-C2C0-1508-10832EE2B77F}" v="56" dt="2020-03-10T07:45:20.449"/>
    <p1510:client id="{747E589F-DAB8-E2B7-D2A1-ECB969E14A23}" v="8" dt="2020-03-10T11:28:44.243"/>
    <p1510:client id="{8BB811BA-3A48-D414-80AD-F276AF2013D2}" v="451" dt="2020-03-02T22:03:09.608"/>
    <p1510:client id="{9550390D-8A73-9226-465C-BA07F8FB3042}" v="5" dt="2020-03-03T14:24:46.250"/>
    <p1510:client id="{9C437BFA-09ED-49D4-A5F5-3284AA9FEB36}" v="16" dt="2020-02-18T17:07:02.403"/>
    <p1510:client id="{A0218C8E-7170-E63D-8139-814B65B67752}" v="5" dt="2020-02-18T19:23:55.593"/>
    <p1510:client id="{A05AF852-E22E-0202-ABE3-5C2D79C6710D}" v="16" dt="2020-03-11T06:30:54.467"/>
    <p1510:client id="{AFCB1C7F-C54F-4594-A605-CAA828EECC8D}" v="87" dt="2020-03-03T07:53:02.286"/>
    <p1510:client id="{B76AD37D-CAB0-EB20-9448-C4939B6BA26E}" v="1720" dt="2020-03-03T08:40:53.491"/>
    <p1510:client id="{B800EB6C-9163-5F2E-228C-A2884F157AAD}" v="1" dt="2020-03-17T14:26:08.614"/>
    <p1510:client id="{BF8CDAFD-43CE-5E94-4042-432194C66B6C}" v="17" dt="2020-03-02T22:05:10.594"/>
    <p1510:client id="{EC91E575-4068-667D-A7AF-16F4CAFC3E2A}" v="3" dt="2020-03-02T20:02:42.906"/>
    <p1510:client id="{FE09405E-227A-D8DD-1D6C-EB27D4C62B0E}" v="1164" dt="2020-02-21T10:23:56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CF1A1B0-862D-4909-A7DB-D8ADA062DFCA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861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6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9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27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4553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dirty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86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dirty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2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2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dirty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9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dirty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6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dirty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34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59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894" r:id="rId5"/>
    <p:sldLayoutId id="2147483895" r:id="rId6"/>
    <p:sldLayoutId id="2147483901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652" r:id="rId4"/>
    <p:sldLayoutId id="2147483906" r:id="rId5"/>
    <p:sldLayoutId id="2147483907" r:id="rId6"/>
    <p:sldLayoutId id="2147483908" r:id="rId7"/>
    <p:sldLayoutId id="2147483656" r:id="rId8"/>
    <p:sldLayoutId id="2147483909" r:id="rId9"/>
    <p:sldLayoutId id="2147483658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ltese_do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animal, bird, flower, tree&#10;&#10;Description generated with very high confidence">
            <a:extLst>
              <a:ext uri="{FF2B5EF4-FFF2-40B4-BE49-F238E27FC236}">
                <a16:creationId xmlns:a16="http://schemas.microsoft.com/office/drawing/2014/main" id="{76D860F2-9F0A-42A1-A09C-33836CB77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6" y="158600"/>
            <a:ext cx="11577212" cy="65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65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651B1-B414-4CE2-8718-A2C4E99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453749"/>
            <a:ext cx="9692640" cy="89111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F254984-05D6-4B07-9059-DC04599A77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278083"/>
              </p:ext>
            </p:extLst>
          </p:nvPr>
        </p:nvGraphicFramePr>
        <p:xfrm>
          <a:off x="-129396" y="0"/>
          <a:ext cx="12324371" cy="7332446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3004867">
                  <a:extLst>
                    <a:ext uri="{9D8B030D-6E8A-4147-A177-3AD203B41FA5}">
                      <a16:colId xmlns:a16="http://schemas.microsoft.com/office/drawing/2014/main" val="2112472998"/>
                    </a:ext>
                  </a:extLst>
                </a:gridCol>
                <a:gridCol w="9319504">
                  <a:extLst>
                    <a:ext uri="{9D8B030D-6E8A-4147-A177-3AD203B41FA5}">
                      <a16:colId xmlns:a16="http://schemas.microsoft.com/office/drawing/2014/main" val="882783089"/>
                    </a:ext>
                  </a:extLst>
                </a:gridCol>
              </a:tblGrid>
              <a:tr h="906840">
                <a:tc>
                  <a:txBody>
                    <a:bodyPr/>
                    <a:lstStyle/>
                    <a:p>
                      <a:r>
                        <a:rPr lang="en-US" sz="3600"/>
                        <a:t>NAME: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/>
                        <a:t>Šapica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171287"/>
                  </a:ext>
                </a:extLst>
              </a:tr>
              <a:tr h="1062298">
                <a:tc>
                  <a:txBody>
                    <a:bodyPr/>
                    <a:lstStyle/>
                    <a:p>
                      <a:r>
                        <a:rPr lang="en-US" sz="3600"/>
                        <a:t>LOOKS: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He has brown </a:t>
                      </a:r>
                      <a:r>
                        <a:rPr lang="en-US" sz="2000" err="1"/>
                        <a:t>furr</a:t>
                      </a:r>
                      <a:r>
                        <a:rPr lang="en-US" sz="2000"/>
                        <a:t>, tiny legs and small ears. His paws are a bit darker color then his body so that’s why we called him "Paws".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703130"/>
                  </a:ext>
                </a:extLst>
              </a:tr>
              <a:tr h="154162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PERSONALATY: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 is very </a:t>
                      </a:r>
                      <a:r>
                        <a:rPr lang="en-US" err="1"/>
                        <a:t>playfull</a:t>
                      </a:r>
                      <a:r>
                        <a:rPr lang="en-US"/>
                        <a:t> and sometimes childish. He always gets happy when I </a:t>
                      </a:r>
                      <a:r>
                        <a:rPr lang="en-US" err="1"/>
                        <a:t>come.I</a:t>
                      </a:r>
                      <a:r>
                        <a:rPr lang="en-US"/>
                        <a:t> have a lot of trust in him, he's a good protector even </a:t>
                      </a:r>
                      <a:r>
                        <a:rPr lang="en-US" err="1"/>
                        <a:t>tho</a:t>
                      </a:r>
                      <a:r>
                        <a:rPr lang="en-US"/>
                        <a:t> he easily gets scared. He is </a:t>
                      </a:r>
                      <a:r>
                        <a:rPr lang="en-US" err="1"/>
                        <a:t>allways</a:t>
                      </a:r>
                      <a:r>
                        <a:rPr lang="en-US"/>
                        <a:t> running around and catching balls.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551912"/>
                  </a:ext>
                </a:extLst>
              </a:tr>
              <a:tr h="712517">
                <a:tc>
                  <a:txBody>
                    <a:bodyPr/>
                    <a:lstStyle/>
                    <a:p>
                      <a:r>
                        <a:rPr lang="en-US" sz="3200"/>
                        <a:t>AGE: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 is one, almost two years old.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963077"/>
                  </a:ext>
                </a:extLst>
              </a:tr>
              <a:tr h="712517">
                <a:tc>
                  <a:txBody>
                    <a:bodyPr/>
                    <a:lstStyle/>
                    <a:p>
                      <a:r>
                        <a:rPr lang="en-US" sz="2400"/>
                        <a:t>FOOD HE LIKES: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 isn't very </a:t>
                      </a:r>
                      <a:r>
                        <a:rPr lang="en-US" err="1"/>
                        <a:t>picky,he</a:t>
                      </a:r>
                      <a:r>
                        <a:rPr lang="en-US"/>
                        <a:t> can eat </a:t>
                      </a:r>
                      <a:r>
                        <a:rPr lang="en-US" err="1"/>
                        <a:t>basiclly</a:t>
                      </a:r>
                      <a:r>
                        <a:rPr lang="en-US"/>
                        <a:t> everything, but his </a:t>
                      </a:r>
                      <a:r>
                        <a:rPr lang="en-US" err="1"/>
                        <a:t>favourite</a:t>
                      </a:r>
                      <a:r>
                        <a:rPr lang="en-US"/>
                        <a:t> is cooked eggs and bacon.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651387"/>
                  </a:ext>
                </a:extLst>
              </a:tr>
              <a:tr h="971614">
                <a:tc>
                  <a:txBody>
                    <a:bodyPr/>
                    <a:lstStyle/>
                    <a:p>
                      <a:r>
                        <a:rPr lang="en-US" sz="3200"/>
                        <a:t>HIS "HOME":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When we adopted him we </a:t>
                      </a:r>
                      <a:r>
                        <a:rPr lang="en-US" err="1"/>
                        <a:t>builted</a:t>
                      </a:r>
                      <a:r>
                        <a:rPr lang="en-US"/>
                        <a:t> him his little house from </a:t>
                      </a:r>
                      <a:r>
                        <a:rPr lang="en-US" err="1"/>
                        <a:t>leftovr</a:t>
                      </a:r>
                      <a:r>
                        <a:rPr lang="en-US"/>
                        <a:t> bricks. Inside he has a </a:t>
                      </a:r>
                      <a:r>
                        <a:rPr lang="en-US" err="1"/>
                        <a:t>bed,lots</a:t>
                      </a:r>
                      <a:r>
                        <a:rPr lang="en-US"/>
                        <a:t> of toys and bowls filled with food and water.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848778"/>
                  </a:ext>
                </a:extLst>
              </a:tr>
              <a:tr h="712517">
                <a:tc>
                  <a:txBody>
                    <a:bodyPr/>
                    <a:lstStyle/>
                    <a:p>
                      <a:r>
                        <a:rPr lang="en-US" sz="3200"/>
                        <a:t>FUN FACTS: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 likes to play with cats but he's </a:t>
                      </a:r>
                      <a:r>
                        <a:rPr lang="en-US" err="1"/>
                        <a:t>extreamly</a:t>
                      </a:r>
                      <a:r>
                        <a:rPr lang="en-US"/>
                        <a:t> scared of balloons, he also never gets tired of runing.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100394"/>
                  </a:ext>
                </a:extLst>
              </a:tr>
              <a:tr h="712517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417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41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257" y="4525347"/>
            <a:ext cx="6939722" cy="1737360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cs typeface="Calibri Light"/>
              </a:rPr>
              <a:t>MALTEZER RIKI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50762" y="4525347"/>
            <a:ext cx="3211288" cy="1737360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cs typeface="Calibri"/>
              </a:rPr>
              <a:t>Anita </a:t>
            </a:r>
            <a:r>
              <a:rPr lang="en-US" err="1">
                <a:cs typeface="Calibri"/>
              </a:rPr>
              <a:t>Kostreš</a:t>
            </a:r>
          </a:p>
          <a:p>
            <a:pPr algn="l"/>
            <a:r>
              <a:rPr lang="en-US">
                <a:cs typeface="Calibri"/>
              </a:rPr>
              <a:t>Valentina </a:t>
            </a:r>
            <a:r>
              <a:rPr lang="en-US" err="1">
                <a:cs typeface="Calibri"/>
              </a:rPr>
              <a:t>Šprem</a:t>
            </a:r>
          </a:p>
          <a:p>
            <a:pPr algn="l"/>
            <a:r>
              <a:rPr lang="en-US">
                <a:cs typeface="Calibri"/>
              </a:rPr>
              <a:t>6.c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497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9499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mall white dog lying on green grass&#10;&#10;Description generated with very high confidence">
            <a:extLst>
              <a:ext uri="{FF2B5EF4-FFF2-40B4-BE49-F238E27FC236}">
                <a16:creationId xmlns:a16="http://schemas.microsoft.com/office/drawing/2014/main" id="{C65C2939-E09A-4C05-9B7F-6A0AB026E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202" b="1"/>
          <a:stretch/>
        </p:blipFill>
        <p:spPr>
          <a:xfrm>
            <a:off x="6492113" y="10"/>
            <a:ext cx="5699887" cy="4059234"/>
          </a:xfrm>
          <a:custGeom>
            <a:avLst/>
            <a:gdLst/>
            <a:ahLst/>
            <a:cxnLst/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CD8B64-C398-47B3-9128-2791B8D23B41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348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05D4D37-4A45-42C1-8F81-EA7A7CD4680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4969102"/>
              </p:ext>
            </p:extLst>
          </p:nvPr>
        </p:nvGraphicFramePr>
        <p:xfrm>
          <a:off x="805132" y="316301"/>
          <a:ext cx="10564706" cy="626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2353">
                  <a:extLst>
                    <a:ext uri="{9D8B030D-6E8A-4147-A177-3AD203B41FA5}">
                      <a16:colId xmlns:a16="http://schemas.microsoft.com/office/drawing/2014/main" val="817730619"/>
                    </a:ext>
                  </a:extLst>
                </a:gridCol>
                <a:gridCol w="5282353">
                  <a:extLst>
                    <a:ext uri="{9D8B030D-6E8A-4147-A177-3AD203B41FA5}">
                      <a16:colId xmlns:a16="http://schemas.microsoft.com/office/drawing/2014/main" val="1472035476"/>
                    </a:ext>
                  </a:extLst>
                </a:gridCol>
              </a:tblGrid>
              <a:tr h="8470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LOOKS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Fluffy white </a:t>
                      </a:r>
                      <a:r>
                        <a:rPr lang="en-US" err="1"/>
                        <a:t>hair,very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small,skinny</a:t>
                      </a:r>
                      <a:r>
                        <a:rPr lang="en-US"/>
                        <a:t>(3 pounds),small </a:t>
                      </a:r>
                      <a:r>
                        <a:rPr lang="en-US" err="1"/>
                        <a:t>ears,black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eyes,little</a:t>
                      </a:r>
                      <a:r>
                        <a:rPr lang="en-US"/>
                        <a:t> tail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304949"/>
                  </a:ext>
                </a:extLst>
              </a:tr>
              <a:tr h="8470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PERSONALATY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err="1"/>
                        <a:t>Playfull,aggressive,loves</a:t>
                      </a:r>
                      <a:r>
                        <a:rPr lang="en-US"/>
                        <a:t> to eat dog bones and going for long walks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827429"/>
                  </a:ext>
                </a:extLst>
              </a:tr>
              <a:tr h="8470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20/6/17 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2 years and 8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544549"/>
                  </a:ext>
                </a:extLst>
              </a:tr>
              <a:tr h="1185937">
                <a:tc>
                  <a:txBody>
                    <a:bodyPr/>
                    <a:lstStyle/>
                    <a:p>
                      <a:r>
                        <a:rPr lang="en-US"/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Dog </a:t>
                      </a:r>
                      <a:r>
                        <a:rPr lang="en-US" err="1"/>
                        <a:t>biscotti,BREND:Scotty</a:t>
                      </a:r>
                      <a:r>
                        <a:rPr lang="en-US"/>
                        <a:t>             junior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Dog </a:t>
                      </a:r>
                      <a:r>
                        <a:rPr lang="en-US" err="1"/>
                        <a:t>food,BREND:purina</a:t>
                      </a:r>
                      <a:r>
                        <a:rPr lang="en-US"/>
                        <a:t>                  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   junior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5187"/>
                  </a:ext>
                </a:extLst>
              </a:tr>
              <a:tr h="847098">
                <a:tc>
                  <a:txBody>
                    <a:bodyPr/>
                    <a:lstStyle/>
                    <a:p>
                      <a:r>
                        <a:rPr lang="en-US"/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 lives in my </a:t>
                      </a:r>
                      <a:r>
                        <a:rPr lang="en-US" err="1"/>
                        <a:t>grendmothers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hause</a:t>
                      </a:r>
                      <a:r>
                        <a:rPr lang="en-US"/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18794"/>
                  </a:ext>
                </a:extLst>
              </a:tr>
              <a:tr h="847098">
                <a:tc>
                  <a:txBody>
                    <a:bodyPr/>
                    <a:lstStyle/>
                    <a:p>
                      <a:r>
                        <a:rPr lang="en-US"/>
                        <a:t>VACCINE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Against rabies 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Last time:18/9/19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215764"/>
                  </a:ext>
                </a:extLst>
              </a:tr>
              <a:tr h="847098">
                <a:tc>
                  <a:txBody>
                    <a:bodyPr/>
                    <a:lstStyle/>
                    <a:p>
                      <a:r>
                        <a:rPr lang="en-US"/>
                        <a:t>CURIOSITIES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 loves jumping in the snow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373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460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/>
          </a:bodyPr>
          <a:lstStyle/>
          <a:p>
            <a:pPr algn="l"/>
            <a:r>
              <a:rPr lang="en-US" b="1" err="1"/>
              <a:t>Moj</a:t>
            </a:r>
            <a:r>
              <a:rPr lang="en-US" b="1"/>
              <a:t> </a:t>
            </a:r>
            <a:r>
              <a:rPr lang="en-US" b="1" err="1"/>
              <a:t>kućni</a:t>
            </a:r>
            <a:r>
              <a:rPr lang="en-US" b="1"/>
              <a:t> </a:t>
            </a:r>
            <a:r>
              <a:rPr lang="en-US" b="1" err="1"/>
              <a:t>ljubimac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4336" y="4514446"/>
            <a:ext cx="4299666" cy="871042"/>
          </a:xfrm>
        </p:spPr>
        <p:txBody>
          <a:bodyPr>
            <a:normAutofit/>
          </a:bodyPr>
          <a:lstStyle/>
          <a:p>
            <a:pPr algn="l"/>
            <a:r>
              <a:rPr lang="en-US"/>
              <a:t>Eleonora </a:t>
            </a:r>
            <a:r>
              <a:rPr lang="en-US" err="1"/>
              <a:t>Begić</a:t>
            </a:r>
            <a:r>
              <a:rPr lang="en-US"/>
              <a:t> 6.c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n orange and white cat lying on the ground&#10;&#10;Description generated with high confidence">
            <a:extLst>
              <a:ext uri="{FF2B5EF4-FFF2-40B4-BE49-F238E27FC236}">
                <a16:creationId xmlns:a16="http://schemas.microsoft.com/office/drawing/2014/main" id="{34DB6D07-16B5-46C8-9C7D-AA1318BC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90" y="1265315"/>
            <a:ext cx="3251505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05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392E5-164E-4B31-B3CF-FC6A5126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Điđi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000F9-5908-4CC4-A2D6-00798BF99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Name: </a:t>
            </a:r>
            <a:r>
              <a:rPr lang="en-US" err="1"/>
              <a:t>Điđi</a:t>
            </a:r>
            <a:r>
              <a:rPr lang="en-US"/>
              <a:t>(Gigi)</a:t>
            </a:r>
          </a:p>
          <a:p>
            <a:r>
              <a:rPr lang="en-US"/>
              <a:t>Looks: he has very thick but also soft fur, he has a mix of some yellow, orange</a:t>
            </a:r>
          </a:p>
          <a:p>
            <a:pPr marL="0" indent="0">
              <a:buNone/>
            </a:pPr>
            <a:r>
              <a:rPr lang="en-US"/>
              <a:t> and white fur</a:t>
            </a:r>
          </a:p>
          <a:p>
            <a:pPr marL="0" indent="0">
              <a:buNone/>
            </a:pPr>
            <a:r>
              <a:rPr lang="en-US"/>
              <a:t>Characteristics: he is loyal just for his owners(me) that take care of him, he is really stubborn and spoiled but we love him the way he is</a:t>
            </a:r>
          </a:p>
          <a:p>
            <a:pPr marL="0" indent="0">
              <a:buNone/>
            </a:pPr>
            <a:r>
              <a:rPr lang="en-US"/>
              <a:t>Age: he is born </a:t>
            </a:r>
            <a:r>
              <a:rPr lang="en-US" err="1"/>
              <a:t>somwhere</a:t>
            </a:r>
            <a:r>
              <a:rPr lang="en-US"/>
              <a:t> around 24th of February 2014(around 6 years old)</a:t>
            </a:r>
          </a:p>
          <a:p>
            <a:pPr marL="0" indent="0">
              <a:buNone/>
            </a:pPr>
            <a:r>
              <a:rPr lang="en-US"/>
              <a:t>Diet: he eats cats biscuits, something like sauce for cats and he also loves cream and cheese</a:t>
            </a:r>
          </a:p>
          <a:p>
            <a:pPr marL="0" indent="0">
              <a:buNone/>
            </a:pPr>
            <a:r>
              <a:rPr lang="en-US"/>
              <a:t>Habitat: he never goes out but he has his own balconies, he can sleep where he wants but his </a:t>
            </a:r>
            <a:r>
              <a:rPr lang="en-US" err="1"/>
              <a:t>favourite</a:t>
            </a:r>
            <a:r>
              <a:rPr lang="en-US"/>
              <a:t> place is in my bed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975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B35C-578C-41EB-BE38-31795A97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BE37B-5FA6-4835-A721-D4CC80E4C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Vaccinations: he is vaccinated for all diseases</a:t>
            </a:r>
          </a:p>
          <a:p>
            <a:r>
              <a:rPr lang="en-US"/>
              <a:t>Fun facts: he loves to play and bite our bare foots</a:t>
            </a:r>
          </a:p>
          <a:p>
            <a:pPr marL="0" indent="0">
              <a:buNone/>
            </a:pPr>
            <a:r>
              <a:rPr lang="en-US"/>
              <a:t>                     he hates water</a:t>
            </a:r>
          </a:p>
          <a:p>
            <a:pPr marL="0" indent="0">
              <a:buNone/>
            </a:pPr>
            <a:r>
              <a:rPr lang="en-US"/>
              <a:t>                     He hates travelling with us</a:t>
            </a:r>
          </a:p>
          <a:p>
            <a:pPr marL="0" indent="0">
              <a:buNone/>
            </a:pPr>
            <a:r>
              <a:rPr lang="en-US"/>
              <a:t>                     He loves to talk(meow) with us</a:t>
            </a:r>
          </a:p>
          <a:p>
            <a:pPr marL="0" indent="0">
              <a:buNone/>
            </a:pPr>
            <a:r>
              <a:rPr lang="en-US"/>
              <a:t>                     He loves morning, afternoon and night cuddles</a:t>
            </a:r>
          </a:p>
        </p:txBody>
      </p:sp>
    </p:spTree>
    <p:extLst>
      <p:ext uri="{BB962C8B-B14F-4D97-AF65-F5344CB8AC3E}">
        <p14:creationId xmlns:p14="http://schemas.microsoft.com/office/powerpoint/2010/main" val="211904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/>
          </a:bodyPr>
          <a:lstStyle/>
          <a:p>
            <a:pPr algn="l"/>
            <a:r>
              <a:rPr lang="en-US" b="1" err="1"/>
              <a:t>Moj</a:t>
            </a:r>
            <a:r>
              <a:rPr lang="en-US" b="1"/>
              <a:t> </a:t>
            </a:r>
            <a:r>
              <a:rPr lang="en-US" b="1" err="1"/>
              <a:t>kućni</a:t>
            </a:r>
            <a:r>
              <a:rPr lang="en-US" b="1"/>
              <a:t> </a:t>
            </a:r>
            <a:r>
              <a:rPr lang="en-US" b="1" err="1"/>
              <a:t>ljubimac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4336" y="4514446"/>
            <a:ext cx="4299666" cy="871042"/>
          </a:xfrm>
        </p:spPr>
        <p:txBody>
          <a:bodyPr>
            <a:normAutofit/>
          </a:bodyPr>
          <a:lstStyle/>
          <a:p>
            <a:pPr algn="l"/>
            <a:r>
              <a:rPr lang="en-US"/>
              <a:t>Eleonora </a:t>
            </a:r>
            <a:r>
              <a:rPr lang="en-US" err="1"/>
              <a:t>Begić</a:t>
            </a:r>
            <a:r>
              <a:rPr lang="en-US"/>
              <a:t> 6.c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n orange and white cat lying on the ground&#10;&#10;Description generated with high confidence">
            <a:extLst>
              <a:ext uri="{FF2B5EF4-FFF2-40B4-BE49-F238E27FC236}">
                <a16:creationId xmlns:a16="http://schemas.microsoft.com/office/drawing/2014/main" id="{34DB6D07-16B5-46C8-9C7D-AA1318BC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90" y="1265315"/>
            <a:ext cx="3251505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74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392E5-164E-4B31-B3CF-FC6A5126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Điđi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000F9-5908-4CC4-A2D6-00798BF99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Name: </a:t>
            </a:r>
            <a:r>
              <a:rPr lang="en-US" err="1"/>
              <a:t>Điđi</a:t>
            </a:r>
            <a:r>
              <a:rPr lang="en-US"/>
              <a:t>(Gigi)</a:t>
            </a:r>
          </a:p>
          <a:p>
            <a:r>
              <a:rPr lang="en-US"/>
              <a:t>Looks: he has very thick but also soft fur, he has a mix of some yellow, orange</a:t>
            </a:r>
          </a:p>
          <a:p>
            <a:pPr marL="0" indent="0">
              <a:buNone/>
            </a:pPr>
            <a:r>
              <a:rPr lang="en-US"/>
              <a:t> and white fur</a:t>
            </a:r>
          </a:p>
          <a:p>
            <a:pPr marL="0" indent="0">
              <a:buNone/>
            </a:pPr>
            <a:r>
              <a:rPr lang="en-US"/>
              <a:t>Characteristics: he is loyal just for his owners(me) that take care of him, he is really stubborn and spoiled but we love him the way he is</a:t>
            </a:r>
          </a:p>
          <a:p>
            <a:pPr marL="0" indent="0">
              <a:buNone/>
            </a:pPr>
            <a:r>
              <a:rPr lang="en-US"/>
              <a:t>Age: he is born </a:t>
            </a:r>
            <a:r>
              <a:rPr lang="en-US" err="1"/>
              <a:t>somwhere</a:t>
            </a:r>
            <a:r>
              <a:rPr lang="en-US"/>
              <a:t> around 24th of February 2014(around 6 years old)</a:t>
            </a:r>
          </a:p>
          <a:p>
            <a:pPr marL="0" indent="0">
              <a:buNone/>
            </a:pPr>
            <a:r>
              <a:rPr lang="en-US"/>
              <a:t>Diet: he eats cats biscuits, something like sauce for cats and he also loves cream and cheese</a:t>
            </a:r>
          </a:p>
          <a:p>
            <a:pPr marL="0" indent="0">
              <a:buNone/>
            </a:pPr>
            <a:r>
              <a:rPr lang="en-US"/>
              <a:t>Habitat: he never goes out but he has his own balconies, he can sleep where he wants but his </a:t>
            </a:r>
            <a:r>
              <a:rPr lang="en-US" err="1"/>
              <a:t>favourite</a:t>
            </a:r>
            <a:r>
              <a:rPr lang="en-US"/>
              <a:t> place is in my bed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6733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B35C-578C-41EB-BE38-31795A97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BE37B-5FA6-4835-A721-D4CC80E4C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Vaccinations: he is vaccinated for all diseases</a:t>
            </a:r>
          </a:p>
          <a:p>
            <a:r>
              <a:rPr lang="en-US"/>
              <a:t>Fun facts: he loves to play and bite our bare foots</a:t>
            </a:r>
          </a:p>
          <a:p>
            <a:pPr marL="0" indent="0">
              <a:buNone/>
            </a:pPr>
            <a:r>
              <a:rPr lang="en-US"/>
              <a:t>                     he hates water</a:t>
            </a:r>
          </a:p>
          <a:p>
            <a:pPr marL="0" indent="0">
              <a:buNone/>
            </a:pPr>
            <a:r>
              <a:rPr lang="en-US"/>
              <a:t>                     He hates travelling with us</a:t>
            </a:r>
          </a:p>
          <a:p>
            <a:pPr marL="0" indent="0">
              <a:buNone/>
            </a:pPr>
            <a:r>
              <a:rPr lang="en-US"/>
              <a:t>                     He loves to talk(meow) with us</a:t>
            </a:r>
          </a:p>
          <a:p>
            <a:pPr marL="0" indent="0">
              <a:buNone/>
            </a:pPr>
            <a:r>
              <a:rPr lang="en-US"/>
              <a:t>                     He loves morning, afternoon and night cuddles</a:t>
            </a:r>
          </a:p>
        </p:txBody>
      </p:sp>
    </p:spTree>
    <p:extLst>
      <p:ext uri="{BB962C8B-B14F-4D97-AF65-F5344CB8AC3E}">
        <p14:creationId xmlns:p14="http://schemas.microsoft.com/office/powerpoint/2010/main" val="2519138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301A2-B525-4847-B1B7-E19E15B5A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256" y="1122363"/>
            <a:ext cx="3834384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Luka Koljenik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07FBA3-59AD-46E4-ACC9-26BA21D48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256" y="4852070"/>
            <a:ext cx="4567629" cy="12492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My pet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DE997A-E6D1-4881-88E5-269E5AC3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3256" y="73152"/>
            <a:ext cx="1178966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C5A17791-3735-41AA-BC18-9EE281D2B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F95E12FB-5FC2-40B9-A965-8D752535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E8C32A1A-9FA0-41F6-9AFF-8ECB7FAED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7CF33DCF-317C-4DA0-AB10-D7FFD765B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903C14D-D613-4770-8686-F92B1DD38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D5F133F7-E38D-4DA1-99C1-86F681CA3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5CAB3553-58B3-4262-BE0D-58D7CA75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9D1B417A-9677-4C16-A473-B9683700F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302AEA5-098D-4C81-88C5-07902BF9C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7C4E3ACA-8B17-422E-90A9-7586D06E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BD4A1ED5-82F7-4465-9B76-3F80A489F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69D1CC06-3A23-41C0-8EBB-28E61278E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462044AD-4120-4B1C-B41A-A45DA5551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0623D13-D545-4F2E-8425-E59D1BEF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E139ADAB-729A-4C31-B7E7-2532FF3FB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7589FD1-9BFF-4E61-8C5E-8CF2AF79A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5F53515D-4E5F-4534-90F9-BD9DE478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C13CB45B-7C83-43EA-878D-FE9C4593E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38BA5C82-1285-46A1-BA10-254B21663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199FE72C-20A3-4FB4-BD67-E7EDF540D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 small white dog playing with a frisbee in its mouth&#10;&#10;Description generated with high confidence">
            <a:extLst>
              <a:ext uri="{FF2B5EF4-FFF2-40B4-BE49-F238E27FC236}">
                <a16:creationId xmlns:a16="http://schemas.microsoft.com/office/drawing/2014/main" id="{0239EE89-CA71-480F-B679-CCA5562B3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3" r="3779"/>
          <a:stretch/>
        </p:blipFill>
        <p:spPr>
          <a:xfrm>
            <a:off x="509517" y="576072"/>
            <a:ext cx="6692560" cy="552297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42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FEE5B-0697-46F1-8962-B2503F029D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LABRADOR MAX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1356B-0346-49E2-A7D7-6BFA1454A4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LANA PEIĆ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40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88B4E-D8B2-46DD-B7AC-C251EB4E3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663"/>
            <a:ext cx="10429336" cy="5645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1300"/>
              </a:spcBef>
              <a:buNone/>
            </a:pPr>
            <a:r>
              <a:rPr lang="en-US" sz="3600">
                <a:ea typeface="+mn-lt"/>
                <a:cs typeface="+mn-lt"/>
              </a:rPr>
              <a:t>I have a dog. My dog's name is Grom. He is currently 5 years old and he is very happy dog. He likes to go to long walks, and sometimes he likes to play with the ball. His favorite meal is sausage. I like to spend my time with my dog in my backyard. Depends on what season it is, my dog sometimes used to have </a:t>
            </a:r>
            <a:r>
              <a:rPr lang="en-US" sz="3600" err="1">
                <a:ea typeface="+mn-lt"/>
                <a:cs typeface="+mn-lt"/>
              </a:rPr>
              <a:t>alergic</a:t>
            </a:r>
            <a:r>
              <a:rPr lang="en-US" sz="3600">
                <a:ea typeface="+mn-lt"/>
                <a:cs typeface="+mn-lt"/>
              </a:rPr>
              <a:t> reactions, so he have to take medicine. My dog usually loves children and happy and positive people. Every few months he is going to the pet barber. They are giving him fresh haircut. </a:t>
            </a:r>
            <a:endParaRPr lang="en-US" sz="36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8799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PETS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696488"/>
          </a:xfrm>
        </p:spPr>
        <p:txBody>
          <a:bodyPr vert="horz" lIns="91440" tIns="91440" rIns="91440" bIns="91440" rtlCol="0" anchor="t">
            <a:normAutofit/>
          </a:bodyPr>
          <a:lstStyle/>
          <a:p>
            <a:r>
              <a:rPr lang="en-US"/>
              <a:t>Made by Paula </a:t>
            </a:r>
            <a:r>
              <a:rPr lang="en-US" err="1"/>
              <a:t>Kašuba</a:t>
            </a:r>
            <a:r>
              <a:rPr lang="en-US"/>
              <a:t> 6.c</a:t>
            </a:r>
          </a:p>
          <a:p>
            <a:r>
              <a:rPr lang="en-US"/>
              <a:t>Professor </a:t>
            </a:r>
            <a:r>
              <a:rPr lang="en-US" err="1"/>
              <a:t>leopoldina</a:t>
            </a:r>
            <a:r>
              <a:rPr lang="en-US"/>
              <a:t> </a:t>
            </a:r>
            <a:r>
              <a:rPr lang="en-US" err="1"/>
              <a:t>vitković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58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96A7DA-5433-440D-9658-5E8EEFF7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US"/>
              <a:t>SOMETIHING ABOUT HIM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3BFB-BE91-4592-BDDD-15A66BC66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059" y="4314"/>
            <a:ext cx="7524605" cy="6856847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/>
              <a:t>NAME Rex</a:t>
            </a:r>
          </a:p>
          <a:p>
            <a:pPr>
              <a:lnSpc>
                <a:spcPct val="110000"/>
              </a:lnSpc>
            </a:pPr>
            <a:r>
              <a:rPr lang="en-US" sz="2400"/>
              <a:t>EXTERIOR shades of browns </a:t>
            </a:r>
          </a:p>
          <a:p>
            <a:pPr>
              <a:lnSpc>
                <a:spcPct val="110000"/>
              </a:lnSpc>
            </a:pPr>
            <a:r>
              <a:rPr lang="en-US" sz="2400"/>
              <a:t>TRAIT DESCRIPTION </a:t>
            </a:r>
            <a:br>
              <a:rPr lang="en-US" sz="2400"/>
            </a:br>
            <a:r>
              <a:rPr lang="en-US" sz="2400">
                <a:ea typeface="+mn-lt"/>
                <a:cs typeface="+mn-lt"/>
              </a:rPr>
              <a:t>rex is fun, always ready to play, adores going to the lake with Tia but his favorite thing is food and treats.</a:t>
            </a:r>
          </a:p>
          <a:p>
            <a:pPr>
              <a:lnSpc>
                <a:spcPct val="110000"/>
              </a:lnSpc>
            </a:pPr>
            <a:r>
              <a:rPr lang="en-US" sz="2400"/>
              <a:t>AGE 6 years old </a:t>
            </a:r>
          </a:p>
          <a:p>
            <a:pPr>
              <a:lnSpc>
                <a:spcPct val="110000"/>
              </a:lnSpc>
            </a:pPr>
            <a:r>
              <a:rPr lang="en-US" sz="2400"/>
              <a:t>DIET</a:t>
            </a:r>
            <a:br>
              <a:rPr lang="en-US" sz="2400"/>
            </a:br>
            <a:r>
              <a:rPr lang="en-US" sz="2400">
                <a:ea typeface="+mn-lt"/>
                <a:cs typeface="+mn-lt"/>
              </a:rPr>
              <a:t>loves to eat a variety of treats</a:t>
            </a:r>
          </a:p>
          <a:p>
            <a:pPr>
              <a:lnSpc>
                <a:spcPct val="110000"/>
              </a:lnSpc>
            </a:pPr>
            <a:r>
              <a:rPr lang="en-US" sz="2400"/>
              <a:t>DWELLINGS rex lives in backyard where dad built a big red house that he shares with Tia </a:t>
            </a:r>
          </a:p>
          <a:p>
            <a:pPr>
              <a:lnSpc>
                <a:spcPct val="110000"/>
              </a:lnSpc>
            </a:pPr>
            <a:r>
              <a:rPr lang="en-US" sz="2400"/>
              <a:t>VACCINATION against rabies and sterilized</a:t>
            </a:r>
          </a:p>
          <a:p>
            <a:pPr>
              <a:lnSpc>
                <a:spcPct val="110000"/>
              </a:lnSpc>
            </a:pPr>
            <a:r>
              <a:rPr lang="en-US" sz="2400"/>
              <a:t>CURIOSSITIES </a:t>
            </a:r>
            <a:br>
              <a:rPr lang="en-US" sz="2400"/>
            </a:br>
            <a:r>
              <a:rPr lang="en-US" sz="2400">
                <a:ea typeface="+mn-lt"/>
                <a:cs typeface="+mn-lt"/>
              </a:rPr>
              <a:t>Rex is a very playful dog, loves to play with his ball and run.</a:t>
            </a:r>
          </a:p>
          <a:p>
            <a:pPr marL="0" indent="0">
              <a:lnSpc>
                <a:spcPct val="110000"/>
              </a:lnSpc>
              <a:buNone/>
            </a:pPr>
            <a:br>
              <a:rPr lang="en-US" sz="1100"/>
            </a:br>
            <a:endParaRPr lang="en-US" sz="11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2461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BDED8-E13B-470D-9BDC-89C2EEA1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730" y="790142"/>
            <a:ext cx="9603275" cy="1049235"/>
          </a:xfrm>
        </p:spPr>
        <p:txBody>
          <a:bodyPr/>
          <a:lstStyle/>
          <a:p>
            <a:r>
              <a:rPr lang="en-US"/>
              <a:t>REX</a:t>
            </a:r>
          </a:p>
        </p:txBody>
      </p:sp>
      <p:pic>
        <p:nvPicPr>
          <p:cNvPr id="4" name="Picture 4" descr="A dog sitt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38C5FFC2-D510-4124-9439-B334FADEB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4702" y="2288902"/>
            <a:ext cx="3896311" cy="3450613"/>
          </a:xfrm>
        </p:spPr>
      </p:pic>
    </p:spTree>
    <p:extLst>
      <p:ext uri="{BB962C8B-B14F-4D97-AF65-F5344CB8AC3E}">
        <p14:creationId xmlns:p14="http://schemas.microsoft.com/office/powerpoint/2010/main" val="422048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B012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BD17E62C-7FB5-46CD-AB6E-9B692E667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1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83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green sign with white text&#10;&#10;Description generated with high confidence">
            <a:extLst>
              <a:ext uri="{FF2B5EF4-FFF2-40B4-BE49-F238E27FC236}">
                <a16:creationId xmlns:a16="http://schemas.microsoft.com/office/drawing/2014/main" id="{3FEB90F5-1606-41DF-9B72-E62BE4830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95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screen shot of a dog&#10;&#10;Description generated with very high confidence">
            <a:extLst>
              <a:ext uri="{FF2B5EF4-FFF2-40B4-BE49-F238E27FC236}">
                <a16:creationId xmlns:a16="http://schemas.microsoft.com/office/drawing/2014/main" id="{13B04888-125C-4D9A-8834-FF7919D6C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75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screen shot of a dog&#10;&#10;Description generated with very high confidence">
            <a:extLst>
              <a:ext uri="{FF2B5EF4-FFF2-40B4-BE49-F238E27FC236}">
                <a16:creationId xmlns:a16="http://schemas.microsoft.com/office/drawing/2014/main" id="{CF427E73-B636-4D7D-935E-F7BC740E3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85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screen shot of a dog&#10;&#10;Description generated with very high confidence">
            <a:extLst>
              <a:ext uri="{FF2B5EF4-FFF2-40B4-BE49-F238E27FC236}">
                <a16:creationId xmlns:a16="http://schemas.microsoft.com/office/drawing/2014/main" id="{C71634A0-1A85-4EEA-85DB-8C8E687DF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0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993EC75-50E3-453A-BDBE-9ACC5C653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821518"/>
              </p:ext>
            </p:extLst>
          </p:nvPr>
        </p:nvGraphicFramePr>
        <p:xfrm>
          <a:off x="487680" y="178090"/>
          <a:ext cx="6138050" cy="62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9025">
                  <a:extLst>
                    <a:ext uri="{9D8B030D-6E8A-4147-A177-3AD203B41FA5}">
                      <a16:colId xmlns:a16="http://schemas.microsoft.com/office/drawing/2014/main" val="2557609627"/>
                    </a:ext>
                  </a:extLst>
                </a:gridCol>
                <a:gridCol w="3069025">
                  <a:extLst>
                    <a:ext uri="{9D8B030D-6E8A-4147-A177-3AD203B41FA5}">
                      <a16:colId xmlns:a16="http://schemas.microsoft.com/office/drawing/2014/main" val="220605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124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LOOKS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badi"/>
                        </a:rPr>
                        <a:t>White golden hair sometimes fluffy, </a:t>
                      </a:r>
                      <a:r>
                        <a:rPr lang="en-US" err="1">
                          <a:latin typeface="Abadi"/>
                        </a:rPr>
                        <a:t>kinda</a:t>
                      </a:r>
                      <a:r>
                        <a:rPr lang="en-US">
                          <a:latin typeface="Abadi"/>
                        </a:rPr>
                        <a:t> tall(for a dog), he has a little nose, big ears that fly when he runs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008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PERSONALATY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badi"/>
                        </a:rPr>
                        <a:t>Playfull, </a:t>
                      </a:r>
                      <a:r>
                        <a:rPr lang="en-US" err="1">
                          <a:latin typeface="Abadi"/>
                        </a:rPr>
                        <a:t>faithfull</a:t>
                      </a:r>
                      <a:r>
                        <a:rPr lang="en-US">
                          <a:latin typeface="Abadi"/>
                        </a:rPr>
                        <a:t>, calm, he loves going for a long walks an he often plays with his </a:t>
                      </a:r>
                      <a:r>
                        <a:rPr lang="en" sz="1800" b="0" i="0" u="none" strike="noStrike" noProof="0">
                          <a:latin typeface="Abadi"/>
                        </a:rPr>
                        <a:t>squeezy toys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732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 years 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646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FOOD HE 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 eats his dog food, brand: </a:t>
                      </a:r>
                      <a:r>
                        <a:rPr lang="en-US" err="1"/>
                        <a:t>chappi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984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 house in our garden but he is the most of the time in the 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495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VACCINE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Against rabies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39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CURIOSITIES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He loves to dig </a:t>
                      </a:r>
                      <a:r>
                        <a:rPr lang="en-US" err="1"/>
                        <a:t>hooles</a:t>
                      </a:r>
                      <a:r>
                        <a:rPr lang="en-US"/>
                        <a:t> in our garden, he is </a:t>
                      </a:r>
                      <a:r>
                        <a:rPr lang="en-US" err="1"/>
                        <a:t>healty</a:t>
                      </a:r>
                      <a:r>
                        <a:rPr lang="en-US"/>
                        <a:t> and swims very fast, he goes to sea side with us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637589"/>
                  </a:ext>
                </a:extLst>
              </a:tr>
            </a:tbl>
          </a:graphicData>
        </a:graphic>
      </p:graphicFrame>
      <p:pic>
        <p:nvPicPr>
          <p:cNvPr id="6" name="Picture 6" descr="A person that is sitting in the grass&#10;&#10;Description generated with high confidence">
            <a:extLst>
              <a:ext uri="{FF2B5EF4-FFF2-40B4-BE49-F238E27FC236}">
                <a16:creationId xmlns:a16="http://schemas.microsoft.com/office/drawing/2014/main" id="{751EE3AB-8ECA-4D44-8453-18DAF086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864" y="810358"/>
            <a:ext cx="5070021" cy="50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5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EFF4B64-819C-48E3-B8B4-15153627C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62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C67F05FB-3E4C-48A1-A335-E925A1A37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0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dog&#10;&#10;Description generated with very high confidence">
            <a:extLst>
              <a:ext uri="{FF2B5EF4-FFF2-40B4-BE49-F238E27FC236}">
                <a16:creationId xmlns:a16="http://schemas.microsoft.com/office/drawing/2014/main" id="{DCCBFA44-795E-4307-BDB1-9A2FDF6B1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18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0913-5FE6-47C7-B27B-C76322EA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BONI</a:t>
            </a:r>
            <a:b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7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ANTEA  ŽANKO 6.C</a:t>
            </a:r>
            <a:endParaRPr lang="en-US" sz="4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614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1EDE4-5815-4F2E-A83A-09DEC69F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68" y="1409811"/>
            <a:ext cx="4597505" cy="18387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Name:Boni</a:t>
            </a:r>
            <a:br>
              <a:rPr lang="en-US" sz="2500" kern="1200"/>
            </a:br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Breed:Maltese</a:t>
            </a:r>
            <a:br>
              <a:rPr lang="en-US" sz="2500" kern="1200"/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Age:3 years</a:t>
            </a:r>
            <a:br>
              <a:rPr lang="en-US" sz="2500" kern="1200"/>
            </a:br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Hair:White</a:t>
            </a:r>
            <a:br>
              <a:rPr lang="en-US" sz="2500" kern="1200"/>
            </a:br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Eyes:Black</a:t>
            </a:r>
            <a:br>
              <a:rPr lang="en-US" sz="2500" kern="1200"/>
            </a:br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Food:His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coockies</a:t>
            </a:r>
            <a:br>
              <a:rPr lang="en-US" sz="2500" kern="1200"/>
            </a:br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Home:he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sleeps under my bed or on his pillow</a:t>
            </a:r>
            <a:br>
              <a:rPr lang="en-US" sz="2500" kern="1200"/>
            </a:br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Vaccination:against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rabies</a:t>
            </a:r>
            <a:br>
              <a:rPr lang="en-US" sz="2500" kern="1200"/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Weight:4kg</a:t>
            </a:r>
            <a:br>
              <a:rPr lang="en-US" sz="2500" kern="1200"/>
            </a:br>
            <a:r>
              <a:rPr lang="en-US" sz="25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Origin:Malta</a:t>
            </a:r>
            <a:br>
              <a:rPr lang="en-US" sz="1100" kern="1200"/>
            </a:br>
            <a:br>
              <a:rPr lang="en-US" sz="1100" kern="1200"/>
            </a:br>
            <a:br>
              <a:rPr lang="en-US" sz="1100" kern="1200"/>
            </a:br>
            <a:br>
              <a:rPr lang="en-US" sz="1100" kern="1200"/>
            </a:br>
            <a:endParaRPr lang="en-US" sz="1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A brown and white dog lying on the grass&#10;&#10;Description generated with very high confidence">
            <a:extLst>
              <a:ext uri="{FF2B5EF4-FFF2-40B4-BE49-F238E27FC236}">
                <a16:creationId xmlns:a16="http://schemas.microsoft.com/office/drawing/2014/main" id="{31F3FACE-B810-415A-8241-D51468D02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216"/>
          <a:stretch/>
        </p:blipFill>
        <p:spPr>
          <a:xfrm>
            <a:off x="5900739" y="1407926"/>
            <a:ext cx="5507803" cy="4039271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3478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07517-4E95-4D22-9E5D-4F401624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365760"/>
            <a:ext cx="4534047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ŠAPICA</a:t>
            </a:r>
          </a:p>
        </p:txBody>
      </p:sp>
      <p:pic>
        <p:nvPicPr>
          <p:cNvPr id="5" name="Picture 5" descr="A small brown animal standing on a lush green field&#10;&#10;Description generated with very high confidence">
            <a:extLst>
              <a:ext uri="{FF2B5EF4-FFF2-40B4-BE49-F238E27FC236}">
                <a16:creationId xmlns:a16="http://schemas.microsoft.com/office/drawing/2014/main" id="{A1B3C8C0-5F53-4886-B023-1506A14A8E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01" r="1" b="1"/>
          <a:stretch/>
        </p:blipFill>
        <p:spPr>
          <a:xfrm>
            <a:off x="948634" y="955222"/>
            <a:ext cx="4840744" cy="4914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13EB42-8073-4CE3-84D2-5E1647125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92" y="645106"/>
            <a:ext cx="5451627" cy="5527094"/>
          </a:xfrm>
          <a:prstGeom prst="rect">
            <a:avLst/>
          </a:prstGeom>
          <a:noFill/>
          <a:ln w="13970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71013-F919-4080-842B-3447C31C8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463" y="1828800"/>
            <a:ext cx="4572002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/>
            <a:r>
              <a:rPr lang="en-US" sz="3600"/>
              <a:t>ANA STEFANI KUMRIĆ</a:t>
            </a:r>
          </a:p>
        </p:txBody>
      </p:sp>
    </p:spTree>
    <p:extLst>
      <p:ext uri="{BB962C8B-B14F-4D97-AF65-F5344CB8AC3E}">
        <p14:creationId xmlns:p14="http://schemas.microsoft.com/office/powerpoint/2010/main" val="3472614956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28</Slides>
  <Notes>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View</vt:lpstr>
      <vt:lpstr>office theme</vt:lpstr>
      <vt:lpstr>Facet</vt:lpstr>
      <vt:lpstr>Gallery</vt:lpstr>
      <vt:lpstr>PowerPoint Presentation</vt:lpstr>
      <vt:lpstr>LABRADOR MAX</vt:lpstr>
      <vt:lpstr>PowerPoint Presentation</vt:lpstr>
      <vt:lpstr>PowerPoint Presentation</vt:lpstr>
      <vt:lpstr>PowerPoint Presentation</vt:lpstr>
      <vt:lpstr>PowerPoint Presentation</vt:lpstr>
      <vt:lpstr>BONI  ANTEA  ŽANKO 6.C</vt:lpstr>
      <vt:lpstr>Name:Boni Breed:Maltese Age:3 years Hair:White Eyes:Black Food:His coockies Home:he sleeps under my bed or on his pillow Vaccination:against rabies Weight:4kg Origin:Malta    </vt:lpstr>
      <vt:lpstr>ŠAPICA</vt:lpstr>
      <vt:lpstr>PowerPoint Presentation</vt:lpstr>
      <vt:lpstr>MALTEZER RIKI</vt:lpstr>
      <vt:lpstr>PowerPoint Presentation</vt:lpstr>
      <vt:lpstr>Moj kućni ljubimac</vt:lpstr>
      <vt:lpstr>Điđi</vt:lpstr>
      <vt:lpstr>PowerPoint Presentation</vt:lpstr>
      <vt:lpstr>Moj kućni ljubimac</vt:lpstr>
      <vt:lpstr>Điđi</vt:lpstr>
      <vt:lpstr>PowerPoint Presentation</vt:lpstr>
      <vt:lpstr>Luka Koljenik </vt:lpstr>
      <vt:lpstr>PowerPoint Presentation</vt:lpstr>
      <vt:lpstr>PETS </vt:lpstr>
      <vt:lpstr>SOMETIHING ABOUT HIM </vt:lpstr>
      <vt:lpstr>REX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20</cp:revision>
  <dcterms:created xsi:type="dcterms:W3CDTF">2020-02-18T17:03:51Z</dcterms:created>
  <dcterms:modified xsi:type="dcterms:W3CDTF">2020-03-17T14:26:42Z</dcterms:modified>
</cp:coreProperties>
</file>