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tinajelinic7@gmail.com" initials="v" lastIdx="1" clrIdx="0">
    <p:extLst>
      <p:ext uri="{19B8F6BF-5375-455C-9EA6-DF929625EA0E}">
        <p15:presenceInfo xmlns:p15="http://schemas.microsoft.com/office/powerpoint/2012/main" userId="7d49eb8a06d2f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3T23:28:35.108" idx="1">
    <p:pos x="6720" y="707"/>
    <p:text>Moj kućni ljubimac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CAF246-07A9-D64A-9FD6-4AA7738A3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4D25C6D-8A81-8A4D-AF41-B5D162959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FBEB8C-833D-9F41-BD7D-76A22EA2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EB7-5C93-4240-8CEB-4FF073D772EE}" type="datetimeFigureOut">
              <a:rPr lang="sr-Latn-RS"/>
              <a:t>24.2.2020.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F74D14-F789-7D4B-918D-F508E332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A0448E3-0D13-0146-BF2D-81D7832E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FA00-933F-904A-B14C-6947C3D06CE9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23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732965-1753-C741-90EC-7AD04EBC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DFEE7C5-BB34-4746-B4AD-7496F9910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8D534C-C4CB-F349-B47B-A54DE459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EB7-5C93-4240-8CEB-4FF073D772EE}" type="datetimeFigureOut">
              <a:rPr lang="sr-Latn-RS"/>
              <a:t>24.2.2020.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7F512F9-B499-7A48-9640-4EC62A80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DE8DF13-1ECA-5C4E-A16E-9C19A523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FA00-933F-904A-B14C-6947C3D06CE9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975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6A31E36-A59F-EC41-8C2A-5A999A062C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211F866-E4F4-414A-8880-DC230D386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F8B21E-F497-A241-B2B5-A1E31D38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EB7-5C93-4240-8CEB-4FF073D772EE}" type="datetimeFigureOut">
              <a:rPr lang="sr-Latn-RS"/>
              <a:t>24.2.2020.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09C6B8-F5E6-C544-A62E-F7479A52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033AAB-EA0F-3445-8A53-EF95197E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FA00-933F-904A-B14C-6947C3D06CE9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152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AD3D6F-8166-6842-B838-CB4D24A4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FBF34B-5C17-E346-91DD-CBBA7DE7E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47A82C-5EE0-EE44-A5CA-A2E3CB5E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EB7-5C93-4240-8CEB-4FF073D772EE}" type="datetimeFigureOut">
              <a:rPr lang="sr-Latn-RS"/>
              <a:t>24.2.2020.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212863-F291-3B45-9824-E9C89436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13A3FE-E322-1345-98E0-F34B6DA4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FA00-933F-904A-B14C-6947C3D06CE9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5856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815E24-701A-414E-BA72-4469165C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16FC9B-B98F-9642-9C85-D41D4317D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63619FF-408D-564B-9430-E7D2DB25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EB7-5C93-4240-8CEB-4FF073D772EE}" type="datetimeFigureOut">
              <a:rPr lang="sr-Latn-RS"/>
              <a:t>24.2.2020.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1EC331-4F0C-7C48-A331-37BF8B70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B69A6F-AB58-BD4C-882C-972E7561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FA00-933F-904A-B14C-6947C3D06CE9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374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33C414-BDC8-FE41-8A29-58B3378F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88C5AE-89FA-DC4D-8E3E-8D56807F2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2087508-3CE3-A24B-BDBB-8E96A26B5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8D8DD98-A85A-4946-8F88-5BD915FD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EB7-5C93-4240-8CEB-4FF073D772EE}" type="datetimeFigureOut">
              <a:rPr lang="sr-Latn-RS"/>
              <a:t>24.2.2020.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F8A5528-D79D-8446-BBDD-87FFCB25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E39B2E4-1F3B-804B-ABE5-E30200B3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FA00-933F-904A-B14C-6947C3D06CE9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673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829E0E-4223-7444-A8FF-BFBC4D71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4F02224-A50B-044E-81A2-D408BCC5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DEAED11-E31B-AA47-8FB7-4C701E7D0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00399D5-E9D4-AE4C-AF59-560E20304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E494322-2519-7048-8C41-6D2D22A94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424A135-3970-7E47-8786-0252CF80E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EB7-5C93-4240-8CEB-4FF073D772EE}" type="datetimeFigureOut">
              <a:rPr lang="sr-Latn-RS"/>
              <a:t>24.2.2020.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101601C-DAC3-3440-9068-4DEA9152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63CA630-D2E9-EB41-B8E9-73ACB813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FA00-933F-904A-B14C-6947C3D06CE9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14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3E0CD7-74A3-214D-8D4B-4581284F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AB4D5C2-552A-1446-A97D-FD7B73EB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EB7-5C93-4240-8CEB-4FF073D772EE}" type="datetimeFigureOut">
              <a:rPr lang="sr-Latn-RS"/>
              <a:t>24.2.2020.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5A4A206-A566-944B-9002-C863E1FB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3F4E298-D293-FE4B-AD73-41FF22B3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FA00-933F-904A-B14C-6947C3D06CE9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5614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482C5B7-6BA8-9C49-84B6-7B61961E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EB7-5C93-4240-8CEB-4FF073D772EE}" type="datetimeFigureOut">
              <a:rPr lang="sr-Latn-RS"/>
              <a:t>24.2.2020.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5F5F77F-DBF6-0D4F-A401-BA3F646D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98737C5-973E-0A4E-A1D5-ADADB1F4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FA00-933F-904A-B14C-6947C3D06CE9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488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F7231B-6F3D-5E4D-B652-B5F8C0AE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1A18B1-C4B9-FD44-AAAD-2F1E8FE31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FD57998-F9D3-AD41-B4AD-76E09DDCB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C092274-589B-A34A-AC14-42D92BF4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EB7-5C93-4240-8CEB-4FF073D772EE}" type="datetimeFigureOut">
              <a:rPr lang="sr-Latn-RS"/>
              <a:t>24.2.2020.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5DEFB52-806D-F742-88C3-429D4BF8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B67350E-AB6D-E64B-AACF-3B634EB7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FA00-933F-904A-B14C-6947C3D06CE9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9427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BC3B19-4E9D-CA4C-AAB1-5742B7DC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C4ACD8C-300A-8F4A-B2C7-E9537575F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CDF11C7-5AC2-D14F-B12F-96A3F9829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AB7226D-EE53-C545-A0FA-9C794DF2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EB7-5C93-4240-8CEB-4FF073D772EE}" type="datetimeFigureOut">
              <a:rPr lang="sr-Latn-RS"/>
              <a:t>24.2.2020.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B027879-31EF-4349-A61D-E9A16C67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B743C25-DEB4-0742-A570-34FA8F6B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FA00-933F-904A-B14C-6947C3D06CE9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6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35CCE5F-8571-1A4D-B7A0-3FE0FFF7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6C32C8-0D19-D941-9286-4803A4E05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C98384-77FE-544C-803E-65588378A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CFEB7-5C93-4240-8CEB-4FF073D772EE}" type="datetimeFigureOut">
              <a:rPr lang="sr-Latn-RS"/>
              <a:t>24.2.2020.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C4518F-0876-6547-983A-612B554A2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1E6B36-0C3E-304C-AA30-5509D7BFA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FA00-933F-904A-B14C-6947C3D06CE9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240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9C4F58-D4E9-A34A-9A6B-6E089B932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Moj kućni</a:t>
            </a:r>
            <a:br>
              <a:rPr lang="hr-HR" b="1" dirty="0"/>
            </a:br>
            <a:r>
              <a:rPr lang="hr-HR" b="1" dirty="0"/>
              <a:t> ljubimac 😊</a:t>
            </a:r>
            <a:br>
              <a:rPr lang="hr-HR" b="1" dirty="0"/>
            </a:br>
            <a:endParaRPr lang="sr-Latn-RS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E5D6DD9-C4DE-AD4A-9C7A-793C257DE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r-HR"/>
              <a:t>Učenik -Leon Jelinić, 1.c
</a:t>
            </a:r>
            <a:r>
              <a:rPr lang="hr-HR" dirty="0"/>
              <a:t>Učiteljica-Ksenija Orešković</a:t>
            </a:r>
          </a:p>
          <a:p>
            <a:pPr algn="l"/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F5EAFA2-2BCE-4424-9B52-737857A75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403" y="0"/>
            <a:ext cx="3821366" cy="2891501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891D4249-1C8A-4E9F-9E99-FEC28CCD422D}"/>
              </a:ext>
            </a:extLst>
          </p:cNvPr>
          <p:cNvSpPr/>
          <p:nvPr/>
        </p:nvSpPr>
        <p:spPr>
          <a:xfrm>
            <a:off x="365760" y="309489"/>
            <a:ext cx="877824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hr-HR" altLang="sr-Latn-RS" b="1" dirty="0"/>
              <a:t>OŠ Dore Pejačević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sr-Latn-RS" b="1" dirty="0"/>
              <a:t>Našice</a:t>
            </a:r>
          </a:p>
        </p:txBody>
      </p:sp>
    </p:spTree>
    <p:extLst>
      <p:ext uri="{BB962C8B-B14F-4D97-AF65-F5344CB8AC3E}">
        <p14:creationId xmlns:p14="http://schemas.microsoft.com/office/powerpoint/2010/main" val="223138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A9D9AA86-8CAF-0E49-8B1F-D201930FA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59" y="1825625"/>
            <a:ext cx="5019882" cy="4351338"/>
          </a:xfrm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93BD6767-C0C8-264C-B57F-66E2F8EF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rgbClr val="C00000"/>
                </a:solidFill>
              </a:rPr>
              <a:t>Lea 🐁</a:t>
            </a:r>
            <a:endParaRPr lang="sr-Latn-R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B97CC1-7E36-3142-9C0E-9054FC47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73CBCD-4FE4-C545-9DC5-8292E614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2214563"/>
            <a:ext cx="9841706" cy="3962400"/>
          </a:xfrm>
        </p:spPr>
        <p:txBody>
          <a:bodyPr/>
          <a:lstStyle/>
          <a:p>
            <a:r>
              <a:rPr lang="hr-HR">
                <a:solidFill>
                  <a:srgbClr val="C00000"/>
                </a:solidFill>
              </a:rPr>
              <a:t>Moj kućni ljubimac se zove Lea.Ona je debela,mala i nema rep .Uši su joj jako male i jako puno može pojesti. Volim svog kućnog ljubimca jer je lijep.</a:t>
            </a:r>
          </a:p>
          <a:p>
            <a:endParaRPr lang="sr-Latn-R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2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Široki zaslon</PresentationFormat>
  <Paragraphs>6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sustava Office</vt:lpstr>
      <vt:lpstr>Moj kućni  ljubimac 😊 </vt:lpstr>
      <vt:lpstr>Lea 🐁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kućni ljubimac</dc:title>
  <dc:creator>valentinajelinic7@gmail.com</dc:creator>
  <cp:lastModifiedBy>Ksenija Orešković</cp:lastModifiedBy>
  <cp:revision>4</cp:revision>
  <dcterms:created xsi:type="dcterms:W3CDTF">2020-02-23T22:27:49Z</dcterms:created>
  <dcterms:modified xsi:type="dcterms:W3CDTF">2020-02-24T14:01:11Z</dcterms:modified>
</cp:coreProperties>
</file>