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020E-9705-4A10-941F-878D8620FC4B}" type="datetimeFigureOut">
              <a:rPr lang="hr-HR" smtClean="0"/>
              <a:t>20.2.2020.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5C51A-7445-4E25-A29A-95AACDE285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9827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020E-9705-4A10-941F-878D8620FC4B}" type="datetimeFigureOut">
              <a:rPr lang="hr-HR" smtClean="0"/>
              <a:t>20.2.2020.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5C51A-7445-4E25-A29A-95AACDE285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8743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020E-9705-4A10-941F-878D8620FC4B}" type="datetimeFigureOut">
              <a:rPr lang="hr-HR" smtClean="0"/>
              <a:t>20.2.2020.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5C51A-7445-4E25-A29A-95AACDE285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6722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020E-9705-4A10-941F-878D8620FC4B}" type="datetimeFigureOut">
              <a:rPr lang="hr-HR" smtClean="0"/>
              <a:t>20.2.2020.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5C51A-7445-4E25-A29A-95AACDE285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09081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020E-9705-4A10-941F-878D8620FC4B}" type="datetimeFigureOut">
              <a:rPr lang="hr-HR" smtClean="0"/>
              <a:t>20.2.2020.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5C51A-7445-4E25-A29A-95AACDE285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51912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020E-9705-4A10-941F-878D8620FC4B}" type="datetimeFigureOut">
              <a:rPr lang="hr-HR" smtClean="0"/>
              <a:t>20.2.2020.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5C51A-7445-4E25-A29A-95AACDE285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05197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020E-9705-4A10-941F-878D8620FC4B}" type="datetimeFigureOut">
              <a:rPr lang="hr-HR" smtClean="0"/>
              <a:t>20.2.2020.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5C51A-7445-4E25-A29A-95AACDE285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5525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020E-9705-4A10-941F-878D8620FC4B}" type="datetimeFigureOut">
              <a:rPr lang="hr-HR" smtClean="0"/>
              <a:t>20.2.2020.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5C51A-7445-4E25-A29A-95AACDE285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323040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020E-9705-4A10-941F-878D8620FC4B}" type="datetimeFigureOut">
              <a:rPr lang="hr-HR" smtClean="0"/>
              <a:t>20.2.2020.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5C51A-7445-4E25-A29A-95AACDE285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91469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020E-9705-4A10-941F-878D8620FC4B}" type="datetimeFigureOut">
              <a:rPr lang="hr-HR" smtClean="0"/>
              <a:t>20.2.2020.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905C51A-7445-4E25-A29A-95AACDE285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6160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020E-9705-4A10-941F-878D8620FC4B}" type="datetimeFigureOut">
              <a:rPr lang="hr-HR" smtClean="0"/>
              <a:t>20.2.2020.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5C51A-7445-4E25-A29A-95AACDE285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595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020E-9705-4A10-941F-878D8620FC4B}" type="datetimeFigureOut">
              <a:rPr lang="hr-HR" smtClean="0"/>
              <a:t>20.2.2020.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5C51A-7445-4E25-A29A-95AACDE285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607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020E-9705-4A10-941F-878D8620FC4B}" type="datetimeFigureOut">
              <a:rPr lang="hr-HR" smtClean="0"/>
              <a:t>20.2.2020.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5C51A-7445-4E25-A29A-95AACDE285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1030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020E-9705-4A10-941F-878D8620FC4B}" type="datetimeFigureOut">
              <a:rPr lang="hr-HR" smtClean="0"/>
              <a:t>20.2.2020.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5C51A-7445-4E25-A29A-95AACDE285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2449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020E-9705-4A10-941F-878D8620FC4B}" type="datetimeFigureOut">
              <a:rPr lang="hr-HR" smtClean="0"/>
              <a:t>20.2.2020.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5C51A-7445-4E25-A29A-95AACDE285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9169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020E-9705-4A10-941F-878D8620FC4B}" type="datetimeFigureOut">
              <a:rPr lang="hr-HR" smtClean="0"/>
              <a:t>20.2.2020.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5C51A-7445-4E25-A29A-95AACDE285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6580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020E-9705-4A10-941F-878D8620FC4B}" type="datetimeFigureOut">
              <a:rPr lang="hr-HR" smtClean="0"/>
              <a:t>20.2.2020.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5C51A-7445-4E25-A29A-95AACDE285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8329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C2F020E-9705-4A10-941F-878D8620FC4B}" type="datetimeFigureOut">
              <a:rPr lang="hr-HR" smtClean="0"/>
              <a:t>20.2.2020.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905C51A-7445-4E25-A29A-95AACDE285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652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31DDF67-796F-458A-8BBF-468BCD5C82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53785" y="1380068"/>
            <a:ext cx="4978303" cy="2616199"/>
          </a:xfrm>
        </p:spPr>
        <p:txBody>
          <a:bodyPr>
            <a:normAutofit/>
          </a:bodyPr>
          <a:lstStyle/>
          <a:p>
            <a:r>
              <a:rPr lang="hr-HR" b="1" i="1" u="sng" spc="-3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MOJ KUĆNI LJUBIMAC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4F5300A-B46A-4D59-8F8A-019E3DE328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51575" y="3996267"/>
            <a:ext cx="4080514" cy="1139151"/>
          </a:xfrm>
        </p:spPr>
        <p:txBody>
          <a:bodyPr>
            <a:normAutofit/>
          </a:bodyPr>
          <a:lstStyle/>
          <a:p>
            <a:r>
              <a:rPr lang="hr-HR" sz="1900" b="1"/>
              <a:t>UČENICA: LANA ARAPOVIĆ, 1.c</a:t>
            </a:r>
          </a:p>
          <a:p>
            <a:r>
              <a:rPr lang="hr-HR" sz="1900" b="1"/>
              <a:t>UČITELJICA : KSENIJA OREŠKOVIĆ</a:t>
            </a:r>
          </a:p>
        </p:txBody>
      </p:sp>
      <p:sp>
        <p:nvSpPr>
          <p:cNvPr id="10" name="Rounded Rectangle 4">
            <a:extLst>
              <a:ext uri="{FF2B5EF4-FFF2-40B4-BE49-F238E27FC236}">
                <a16:creationId xmlns:a16="http://schemas.microsoft.com/office/drawing/2014/main" id="{260615AE-7DBC-4FF7-9107-9FE957695B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944" y="648931"/>
            <a:ext cx="3982086" cy="5231964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1A3C9FEB-8F6B-4664-86C6-63A7ADD928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3801" y="2019643"/>
            <a:ext cx="3341190" cy="2530951"/>
          </a:xfrm>
          <a:prstGeom prst="rect">
            <a:avLst/>
          </a:prstGeom>
        </p:spPr>
      </p:pic>
      <p:sp>
        <p:nvSpPr>
          <p:cNvPr id="4" name="Pravokutnik 3">
            <a:extLst>
              <a:ext uri="{FF2B5EF4-FFF2-40B4-BE49-F238E27FC236}">
                <a16:creationId xmlns:a16="http://schemas.microsoft.com/office/drawing/2014/main" id="{1892B388-303D-438A-8AC2-29BE43E512CD}"/>
              </a:ext>
            </a:extLst>
          </p:cNvPr>
          <p:cNvSpPr/>
          <p:nvPr/>
        </p:nvSpPr>
        <p:spPr>
          <a:xfrm>
            <a:off x="2080591" y="195264"/>
            <a:ext cx="6957392" cy="66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hr-HR" altLang="sr-Latn-RS" b="1" dirty="0"/>
              <a:t>OŠ Dore Pejačević </a:t>
            </a:r>
            <a:endParaRPr lang="hr-HR" altLang="sr-Latn-RS" b="1"/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hr-HR" altLang="sr-Latn-RS" b="1" dirty="0"/>
              <a:t>Našice</a:t>
            </a:r>
            <a:endParaRPr lang="hr-HR" altLang="sr-Latn-RS" b="1"/>
          </a:p>
        </p:txBody>
      </p:sp>
    </p:spTree>
    <p:extLst>
      <p:ext uri="{BB962C8B-B14F-4D97-AF65-F5344CB8AC3E}">
        <p14:creationId xmlns:p14="http://schemas.microsoft.com/office/powerpoint/2010/main" val="4092480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AB01D7E-9BC9-470E-9F30-86D610D2F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493838" y="533401"/>
            <a:ext cx="10018713" cy="1752599"/>
          </a:xfrm>
        </p:spPr>
        <p:txBody>
          <a:bodyPr/>
          <a:lstStyle/>
          <a:p>
            <a:r>
              <a:rPr lang="hr-HR" b="1" u="sng" spc="-150" dirty="0">
                <a:solidFill>
                  <a:srgbClr val="7030A0"/>
                </a:solidFill>
              </a:rPr>
              <a:t>OVO JE MOJ PAS :</a:t>
            </a: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727FF8D4-F4C0-498F-9A70-31482D3223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518" y="2394744"/>
            <a:ext cx="2828925" cy="3238500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5179EC34-57B8-48DB-AEE0-494CC6AAF2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143" y="3086100"/>
            <a:ext cx="2238375" cy="2209800"/>
          </a:xfrm>
          <a:prstGeom prst="rect">
            <a:avLst/>
          </a:prstGeom>
        </p:spPr>
      </p:pic>
      <p:pic>
        <p:nvPicPr>
          <p:cNvPr id="10" name="Slika 9">
            <a:extLst>
              <a:ext uri="{FF2B5EF4-FFF2-40B4-BE49-F238E27FC236}">
                <a16:creationId xmlns:a16="http://schemas.microsoft.com/office/drawing/2014/main" id="{54C823D3-B651-469C-A00E-BF1839F1D7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168" y="1757363"/>
            <a:ext cx="4591050" cy="413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441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D5FFCD9-382F-4B78-BADD-476A40725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u="sng" dirty="0">
                <a:solidFill>
                  <a:srgbClr val="CC0000"/>
                </a:solidFill>
              </a:rPr>
              <a:t>MOJ KUĆNI LJUBIMAC NORA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F8F9CD6-152F-41C8-9FEF-66C7985AD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hr-HR" b="1" u="sng" dirty="0">
                <a:solidFill>
                  <a:srgbClr val="C00000"/>
                </a:solidFill>
              </a:rPr>
              <a:t>Moj kućni ljubimac zove se Nora.</a:t>
            </a:r>
          </a:p>
          <a:p>
            <a:pPr marL="0" indent="0" algn="ctr">
              <a:buNone/>
            </a:pPr>
            <a:r>
              <a:rPr lang="hr-HR" b="1" u="sng" dirty="0">
                <a:solidFill>
                  <a:srgbClr val="C00000"/>
                </a:solidFill>
              </a:rPr>
              <a:t>Tijelo mu je srednje.</a:t>
            </a:r>
          </a:p>
          <a:p>
            <a:pPr marL="0" indent="0" algn="ctr">
              <a:buNone/>
            </a:pPr>
            <a:r>
              <a:rPr lang="hr-HR" b="1" u="sng" dirty="0">
                <a:solidFill>
                  <a:srgbClr val="C00000"/>
                </a:solidFill>
              </a:rPr>
              <a:t>Dlaka joj je smeđe boje.</a:t>
            </a:r>
          </a:p>
          <a:p>
            <a:pPr marL="0" indent="0" algn="ctr">
              <a:buNone/>
            </a:pPr>
            <a:r>
              <a:rPr lang="hr-HR" b="1" u="sng" dirty="0">
                <a:solidFill>
                  <a:srgbClr val="C00000"/>
                </a:solidFill>
              </a:rPr>
              <a:t>Rep joj je tanak.</a:t>
            </a:r>
          </a:p>
          <a:p>
            <a:pPr marL="0" indent="0" algn="ctr">
              <a:buNone/>
            </a:pPr>
            <a:r>
              <a:rPr lang="hr-HR" b="1" u="sng" dirty="0">
                <a:solidFill>
                  <a:srgbClr val="C00000"/>
                </a:solidFill>
              </a:rPr>
              <a:t>Uši su joj uske i duge.</a:t>
            </a:r>
          </a:p>
          <a:p>
            <a:pPr marL="0" indent="0" algn="ctr">
              <a:buNone/>
            </a:pPr>
            <a:r>
              <a:rPr lang="hr-HR" b="1" u="sng" dirty="0">
                <a:solidFill>
                  <a:srgbClr val="C00000"/>
                </a:solidFill>
              </a:rPr>
              <a:t>Ona je razigrana.</a:t>
            </a:r>
          </a:p>
          <a:p>
            <a:pPr marL="0" indent="0" algn="ctr">
              <a:buNone/>
            </a:pPr>
            <a:r>
              <a:rPr lang="hr-HR" b="1" u="sng" dirty="0">
                <a:solidFill>
                  <a:srgbClr val="C00000"/>
                </a:solidFill>
              </a:rPr>
              <a:t>Nora mi se sviđa.</a:t>
            </a:r>
          </a:p>
          <a:p>
            <a:pPr marL="0" indent="0" algn="ctr">
              <a:buNone/>
            </a:pPr>
            <a:r>
              <a:rPr lang="hr-HR" b="1" u="sng" dirty="0">
                <a:solidFill>
                  <a:srgbClr val="C00000"/>
                </a:solidFill>
              </a:rPr>
              <a:t>Zato što je slatka.</a:t>
            </a:r>
          </a:p>
        </p:txBody>
      </p:sp>
    </p:spTree>
    <p:extLst>
      <p:ext uri="{BB962C8B-B14F-4D97-AF65-F5344CB8AC3E}">
        <p14:creationId xmlns:p14="http://schemas.microsoft.com/office/powerpoint/2010/main" val="37343460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">
  <a:themeElements>
    <a:clrScheme name="Paralaks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ekstura Grung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2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Široki zaslon</PresentationFormat>
  <Paragraphs>15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Paralaksa</vt:lpstr>
      <vt:lpstr>MOJ KUĆNI LJUBIMAC</vt:lpstr>
      <vt:lpstr>OVO JE MOJ PAS :</vt:lpstr>
      <vt:lpstr>MOJ KUĆNI LJUBIMAC NORA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MOJ KUĆNI LJUBIMAC</dc:title>
  <dc:creator>Ksenija Orešković</dc:creator>
  <cp:lastModifiedBy>Ksenija Orešković</cp:lastModifiedBy>
  <cp:revision>1</cp:revision>
  <dcterms:created xsi:type="dcterms:W3CDTF">2020-02-20T16:37:58Z</dcterms:created>
  <dcterms:modified xsi:type="dcterms:W3CDTF">2020-02-20T16:38:04Z</dcterms:modified>
</cp:coreProperties>
</file>