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501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CA1AD44-95E2-4F6B-B305-B9CB1D1ACB86}" type="datetime1">
              <a:rPr lang="hr-HR" smtClean="0"/>
              <a:pPr algn="r" rtl="0"/>
              <a:t>24.2.2020.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hr-HR" smtClean="0"/>
              <a:pPr algn="r"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BBC94F16-D17D-4C12-893A-B2BB66049A44}" type="datetime1">
              <a:rPr lang="hr-HR" smtClean="0"/>
              <a:pPr algn="r"/>
              <a:t>24.2.2020.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/>
              <a:t>Kliknite da biste uredili stilove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935E2820-AFE1-45FA-949E-17BDB534E1DC}" type="slidenum">
              <a:rPr lang="hr-HR" smtClean="0"/>
              <a:pPr algn="r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935E2820-AFE1-45FA-949E-17BDB534E1DC}" type="slidenum">
              <a:rPr lang="hr-HR" smtClean="0"/>
              <a:pPr algn="r" rtl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77542409-6A04-4DC6-AC3A-D3758287A8F2}" type="slidenum">
              <a:rPr lang="hr-HR" smtClean="0"/>
              <a:pPr algn="r" rtl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r-HR"/>
              <a:t>Kliknite da biste uredili stil podnaslova matrice</a:t>
            </a:r>
            <a:endParaRPr lang="hr-HR" dirty="0"/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9B6921A-07C1-4453-99E5-1D04159F233A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C5AED0-483B-4F2E-BF9F-FEFF005497BC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0C8294-B77E-46A5-971D-2CD6D9CDF44D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CFAB406-AB33-48CE-9378-A58492B30DEC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85BCC6-35ED-4983-9954-886AF61436F4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6E7A79C-EFE8-4567-BA86-980C48089406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B2635-FB57-4D64-863E-7502DCDDC449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1F61AE-F48B-44D7-9423-BC1D53D3942E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9FE39E-48A6-4018-8B1D-237A622ED41B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CE32CE-71B0-4589-AEAD-D79F105FAE5F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8" name="Zaobljeni pravokutnik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66C2B8-9774-483E-8A43-E13732CBCC8C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/>
              <a:t>Kliknite da biste uredili stilove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8AF0D61C-5686-4F81-A093-16939D56E69D}" type="datetime1">
              <a:rPr lang="hr-HR" smtClean="0"/>
              <a:pPr/>
              <a:t>24.2.2020.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/>
              <a:t>Moj kućni ljubimac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3" y="3108803"/>
            <a:ext cx="7091361" cy="1201939"/>
          </a:xfrm>
        </p:spPr>
        <p:txBody>
          <a:bodyPr rtlCol="0">
            <a:normAutofit/>
          </a:bodyPr>
          <a:lstStyle/>
          <a:p>
            <a:pPr rtl="0"/>
            <a:r>
              <a:rPr lang="hr-HR" dirty="0"/>
              <a:t>Izradio: Matej Tomac </a:t>
            </a:r>
          </a:p>
          <a:p>
            <a:pPr rtl="0"/>
            <a:r>
              <a:rPr lang="hr-HR" dirty="0"/>
              <a:t>Razred: 1.c</a:t>
            </a:r>
          </a:p>
          <a:p>
            <a:pPr rtl="0"/>
            <a:r>
              <a:rPr lang="hr-HR" dirty="0"/>
              <a:t>Učiteljica: Ksenija Orešković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0BB6F30-9EEB-4D11-BD15-0C73C829D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20" y="5408525"/>
            <a:ext cx="1512786" cy="1144675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7737F3B8-6508-43C9-89C5-096E72AB9A24}"/>
              </a:ext>
            </a:extLst>
          </p:cNvPr>
          <p:cNvSpPr/>
          <p:nvPr/>
        </p:nvSpPr>
        <p:spPr>
          <a:xfrm>
            <a:off x="308820" y="132523"/>
            <a:ext cx="883518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89548" y="879566"/>
            <a:ext cx="3368120" cy="50379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mog kućnog ljubimca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Moj kućni ljubimac se zove </a:t>
            </a:r>
            <a:r>
              <a:rPr lang="hr-HR" dirty="0" err="1"/>
              <a:t>Cicko</a:t>
            </a:r>
            <a:endParaRPr lang="hr-HR" dirty="0"/>
          </a:p>
          <a:p>
            <a:r>
              <a:rPr lang="hr-HR" dirty="0"/>
              <a:t>Ima srednje tijelo</a:t>
            </a:r>
          </a:p>
          <a:p>
            <a:r>
              <a:rPr lang="hr-HR" dirty="0"/>
              <a:t>Ima dugački rep</a:t>
            </a:r>
          </a:p>
          <a:p>
            <a:r>
              <a:rPr lang="hr-HR" dirty="0"/>
              <a:t>Ima male uši </a:t>
            </a:r>
          </a:p>
          <a:p>
            <a:r>
              <a:rPr lang="hr-HR" dirty="0"/>
              <a:t>Voli se maziti </a:t>
            </a:r>
          </a:p>
          <a:p>
            <a:r>
              <a:rPr lang="hr-HR" dirty="0"/>
              <a:t>Sviđa mi se moj kućni ljubimac, jer je umiljat</a:t>
            </a:r>
          </a:p>
        </p:txBody>
      </p:sp>
    </p:spTree>
    <p:extLst>
      <p:ext uri="{BB962C8B-B14F-4D97-AF65-F5344CB8AC3E}">
        <p14:creationId xmlns:p14="http://schemas.microsoft.com/office/powerpoint/2010/main" val="327590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3447" y="200297"/>
            <a:ext cx="9372600" cy="3339738"/>
          </a:xfrm>
        </p:spPr>
        <p:txBody>
          <a:bodyPr>
            <a:normAutofit/>
          </a:bodyPr>
          <a:lstStyle/>
          <a:p>
            <a:r>
              <a:rPr lang="hr-HR" sz="9600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030531899"/>
      </p:ext>
    </p:extLst>
  </p:cSld>
  <p:clrMapOvr>
    <a:masterClrMapping/>
  </p:clrMapOvr>
</p:sld>
</file>

<file path=ppt/theme/theme1.xml><?xml version="1.0" encoding="utf-8"?>
<a:theme xmlns:a="http://schemas.openxmlformats.org/drawingml/2006/main" name="Zaigrana djeca 16 x 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40_TF03461883_TF03461883" id="{B99EA0A4-E83D-4D0B-957D-569440EE7EB1}" vid="{F567531B-6938-40A7-A9CE-38645073C0A8}"/>
    </a:ext>
  </a:extLst>
</a:theme>
</file>

<file path=ppt/theme/theme2.xml><?xml version="1.0" encoding="utf-8"?>
<a:theme xmlns:a="http://schemas.openxmlformats.org/drawingml/2006/main" name="Tema sustava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 motivom zaigrane djece (strip-ilustracija, široki zaslon)</Template>
  <TotalTime>10</TotalTime>
  <Words>58</Words>
  <Application>Microsoft Office PowerPoint</Application>
  <PresentationFormat>Široki zaslon</PresentationFormat>
  <Paragraphs>16</Paragraphs>
  <Slides>4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Zaigrana djeca 16 x 9</vt:lpstr>
      <vt:lpstr>Moj kućni ljubimac</vt:lpstr>
      <vt:lpstr>PowerPoint prezentacija</vt:lpstr>
      <vt:lpstr>Opis mog kućnog ljubimca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Laura</dc:creator>
  <cp:lastModifiedBy>Ksenija Orešković</cp:lastModifiedBy>
  <cp:revision>5</cp:revision>
  <dcterms:created xsi:type="dcterms:W3CDTF">2020-02-21T16:51:29Z</dcterms:created>
  <dcterms:modified xsi:type="dcterms:W3CDTF">2020-02-24T14:03:05Z</dcterms:modified>
</cp:coreProperties>
</file>