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95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35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42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10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97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74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30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86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913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05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5959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92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2428875" y="802297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hr-HR" b="1" dirty="0"/>
              <a:t>MOJ KUĆNI LJUBIMAC</a:t>
            </a:r>
            <a:endParaRPr b="1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2428875" y="3509962"/>
            <a:ext cx="9144000" cy="74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dirty="0"/>
              <a:t>                                                                              Učenik: Filip </a:t>
            </a:r>
            <a:r>
              <a:rPr lang="hr-HR" dirty="0" err="1"/>
              <a:t>Večerinović</a:t>
            </a:r>
            <a:r>
              <a:rPr lang="hr-HR"/>
              <a:t>, 1.c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dirty="0"/>
              <a:t>                                                                               Učiteljica: Ksenija Orešković</a:t>
            </a:r>
            <a:endParaRPr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895BB6C-5559-4EE1-920A-CE5512281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724" y="163582"/>
            <a:ext cx="2523476" cy="1909431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1BBD466A-EF05-4BB8-AF61-904302A95EF1}"/>
              </a:ext>
            </a:extLst>
          </p:cNvPr>
          <p:cNvSpPr/>
          <p:nvPr/>
        </p:nvSpPr>
        <p:spPr>
          <a:xfrm>
            <a:off x="304800" y="527366"/>
            <a:ext cx="6096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hr-HR" altLang="sr-Latn-RS" b="1" dirty="0"/>
              <a:t>OŠ Dore Pejačević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altLang="sr-Latn-RS" b="1" dirty="0"/>
              <a:t>Našice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9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br>
              <a:rPr lang="hr-HR" sz="3959" b="1"/>
            </a:br>
            <a:br>
              <a:rPr lang="hr-HR" sz="3959" b="1"/>
            </a:br>
            <a:br>
              <a:rPr lang="hr-HR" sz="3959" b="1"/>
            </a:br>
            <a:br>
              <a:rPr lang="hr-HR" sz="3959" b="1"/>
            </a:br>
            <a:br>
              <a:rPr lang="hr-HR" sz="3959" b="1"/>
            </a:br>
            <a:br>
              <a:rPr lang="hr-HR" sz="3959" b="1"/>
            </a:br>
            <a:br>
              <a:rPr lang="hr-HR" sz="3959" b="1"/>
            </a:br>
            <a:br>
              <a:rPr lang="hr-HR" sz="3959" b="1"/>
            </a:br>
            <a:br>
              <a:rPr lang="hr-HR" sz="3959" b="1"/>
            </a:br>
            <a:br>
              <a:rPr lang="hr-HR" sz="3959" b="1"/>
            </a:br>
            <a:br>
              <a:rPr lang="hr-HR" sz="3959" b="1"/>
            </a:br>
            <a:br>
              <a:rPr lang="hr-HR" sz="3959" b="1"/>
            </a:br>
            <a:br>
              <a:rPr lang="hr-HR" sz="3959" b="1"/>
            </a:br>
            <a:br>
              <a:rPr lang="hr-HR" sz="3959" b="1"/>
            </a:br>
            <a:br>
              <a:rPr lang="hr-HR" sz="3959" b="1"/>
            </a:br>
            <a:br>
              <a:rPr lang="hr-HR" sz="3959" b="1"/>
            </a:br>
            <a:br>
              <a:rPr lang="hr-HR" sz="3959" b="1"/>
            </a:br>
            <a:br>
              <a:rPr lang="hr-HR" sz="3959" b="1"/>
            </a:br>
            <a:br>
              <a:rPr lang="hr-HR" sz="3959" b="1"/>
            </a:br>
            <a:br>
              <a:rPr lang="hr-HR" sz="3959" b="1"/>
            </a:br>
            <a:br>
              <a:rPr lang="hr-HR" sz="3959" b="1"/>
            </a:br>
            <a:r>
              <a:rPr lang="hr-HR" sz="6030" b="1"/>
              <a:t>GARO</a:t>
            </a:r>
            <a:br>
              <a:rPr lang="hr-HR" sz="3959" b="1"/>
            </a:br>
            <a:endParaRPr sz="7200" b="1"/>
          </a:p>
        </p:txBody>
      </p:sp>
      <p:pic>
        <p:nvPicPr>
          <p:cNvPr id="91" name="Google Shape;91;p14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31687" y="234496"/>
            <a:ext cx="3552167" cy="59881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10344397" y="4619501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6254" y="1209304"/>
            <a:ext cx="4343731" cy="3257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209304"/>
            <a:ext cx="3426888" cy="2570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hr-HR" sz="1800" b="1"/>
              <a:t>Moj kućni ljubimac</a:t>
            </a:r>
            <a:endParaRPr sz="1800" b="1"/>
          </a:p>
        </p:txBody>
      </p:sp>
      <p:sp>
        <p:nvSpPr>
          <p:cNvPr id="100" name="Google Shape;100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dirty="0"/>
              <a:t>Moj pas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dirty="0"/>
              <a:t>Moj pas zove se Garo.  On je hrvatski ovčar.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dirty="0"/>
              <a:t>Dlaka mu je duga, crne boje. Rep i uši  ima srednje.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dirty="0"/>
              <a:t>Voli lajati i trčati za automobilima.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dirty="0"/>
              <a:t>Volim ga </a:t>
            </a:r>
            <a:r>
              <a:rPr lang="hr-HR" dirty="0" err="1"/>
              <a:t>jel</a:t>
            </a:r>
            <a:r>
              <a:rPr lang="hr-HR" dirty="0"/>
              <a:t> je dobar i mogu se igrati s njim.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</TotalTime>
  <Words>93</Words>
  <Application>Microsoft Office PowerPoint</Application>
  <PresentationFormat>Široki zaslon</PresentationFormat>
  <Paragraphs>14</Paragraphs>
  <Slides>3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7" baseType="lpstr">
      <vt:lpstr>Arial</vt:lpstr>
      <vt:lpstr>Calibri</vt:lpstr>
      <vt:lpstr>Gill Sans MT</vt:lpstr>
      <vt:lpstr>Galerija</vt:lpstr>
      <vt:lpstr>MOJ KUĆNI LJUBIMAC</vt:lpstr>
      <vt:lpstr>                     GARO </vt:lpstr>
      <vt:lpstr>Moj kućni ljubimac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 KUĆNI LJUBIMAC</dc:title>
  <dc:creator>Ksenija</dc:creator>
  <cp:lastModifiedBy>Ksenija Orešković</cp:lastModifiedBy>
  <cp:revision>7</cp:revision>
  <dcterms:modified xsi:type="dcterms:W3CDTF">2020-02-24T14:04:22Z</dcterms:modified>
</cp:coreProperties>
</file>