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315" r:id="rId4"/>
    <p:sldId id="316" r:id="rId5"/>
    <p:sldId id="317" r:id="rId6"/>
    <p:sldId id="305" r:id="rId7"/>
    <p:sldId id="294" r:id="rId8"/>
    <p:sldId id="311" r:id="rId9"/>
    <p:sldId id="312" r:id="rId10"/>
    <p:sldId id="295" r:id="rId11"/>
    <p:sldId id="296" r:id="rId12"/>
    <p:sldId id="297" r:id="rId13"/>
    <p:sldId id="313" r:id="rId14"/>
    <p:sldId id="298" r:id="rId15"/>
    <p:sldId id="314" r:id="rId16"/>
    <p:sldId id="299" r:id="rId17"/>
    <p:sldId id="300" r:id="rId18"/>
    <p:sldId id="301" r:id="rId19"/>
    <p:sldId id="302" r:id="rId20"/>
    <p:sldId id="303" r:id="rId21"/>
    <p:sldId id="304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412E"/>
    <a:srgbClr val="E5A7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D1327-753F-43C2-9659-B20F203EF3F3}" v="3" dt="2020-02-17T19:32:07.121"/>
    <p1510:client id="{25245A03-01A7-4666-8B29-BE8E2CEFC1C7}" v="4" dt="2020-02-17T09:29:33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25245A03-01A7-4666-8B29-BE8E2CEFC1C7}"/>
    <pc:docChg chg="custSel addSld delSld modSld sldOrd">
      <pc:chgData name="LEOPOLDINA Vitković" userId="de5d8406-09fa-41fa-8d28-8a7ba852ce89" providerId="ADAL" clId="{25245A03-01A7-4666-8B29-BE8E2CEFC1C7}" dt="2020-02-17T09:29:46.802" v="109" actId="114"/>
      <pc:docMkLst>
        <pc:docMk/>
      </pc:docMkLst>
      <pc:sldChg chg="modSp add mod">
        <pc:chgData name="LEOPOLDINA Vitković" userId="de5d8406-09fa-41fa-8d28-8a7ba852ce89" providerId="ADAL" clId="{25245A03-01A7-4666-8B29-BE8E2CEFC1C7}" dt="2020-02-17T09:29:46.802" v="109" actId="114"/>
        <pc:sldMkLst>
          <pc:docMk/>
          <pc:sldMk cId="1874059998" sldId="256"/>
        </pc:sldMkLst>
        <pc:spChg chg="mod">
          <ac:chgData name="LEOPOLDINA Vitković" userId="de5d8406-09fa-41fa-8d28-8a7ba852ce89" providerId="ADAL" clId="{25245A03-01A7-4666-8B29-BE8E2CEFC1C7}" dt="2020-02-17T09:29:08.895" v="7" actId="1076"/>
          <ac:spMkLst>
            <pc:docMk/>
            <pc:sldMk cId="1874059998" sldId="256"/>
            <ac:spMk id="2" creationId="{E2887C64-45CB-496D-8661-2F3A4C10FF9D}"/>
          </ac:spMkLst>
        </pc:spChg>
        <pc:spChg chg="mod">
          <ac:chgData name="LEOPOLDINA Vitković" userId="de5d8406-09fa-41fa-8d28-8a7ba852ce89" providerId="ADAL" clId="{25245A03-01A7-4666-8B29-BE8E2CEFC1C7}" dt="2020-02-17T09:29:46.802" v="109" actId="114"/>
          <ac:spMkLst>
            <pc:docMk/>
            <pc:sldMk cId="1874059998" sldId="256"/>
            <ac:spMk id="3" creationId="{FD3DD122-46CA-476B-9E1E-CE01CD270FCB}"/>
          </ac:spMkLst>
        </pc:spChg>
      </pc:sldChg>
      <pc:sldChg chg="add del ord">
        <pc:chgData name="LEOPOLDINA Vitković" userId="de5d8406-09fa-41fa-8d28-8a7ba852ce89" providerId="ADAL" clId="{25245A03-01A7-4666-8B29-BE8E2CEFC1C7}" dt="2020-02-17T09:28:11.977" v="4" actId="47"/>
        <pc:sldMkLst>
          <pc:docMk/>
          <pc:sldMk cId="3051878062" sldId="317"/>
        </pc:sldMkLst>
      </pc:sldChg>
    </pc:docChg>
  </pc:docChgLst>
  <pc:docChgLst>
    <pc:chgData name="LEOPOLDINA Vitković" userId="de5d8406-09fa-41fa-8d28-8a7ba852ce89" providerId="ADAL" clId="{14CD1327-753F-43C2-9659-B20F203EF3F3}"/>
    <pc:docChg chg="undo redo custSel addSld delSld modSld">
      <pc:chgData name="LEOPOLDINA Vitković" userId="de5d8406-09fa-41fa-8d28-8a7ba852ce89" providerId="ADAL" clId="{14CD1327-753F-43C2-9659-B20F203EF3F3}" dt="2020-02-17T19:32:40.811" v="20" actId="9405"/>
      <pc:docMkLst>
        <pc:docMk/>
      </pc:docMkLst>
      <pc:sldChg chg="add del">
        <pc:chgData name="LEOPOLDINA Vitković" userId="de5d8406-09fa-41fa-8d28-8a7ba852ce89" providerId="ADAL" clId="{14CD1327-753F-43C2-9659-B20F203EF3F3}" dt="2020-02-17T19:31:30.645" v="9" actId="47"/>
        <pc:sldMkLst>
          <pc:docMk/>
          <pc:sldMk cId="3482772987" sldId="258"/>
        </pc:sldMkLst>
      </pc:sldChg>
      <pc:sldChg chg="addSp delSp modSp mod">
        <pc:chgData name="LEOPOLDINA Vitković" userId="de5d8406-09fa-41fa-8d28-8a7ba852ce89" providerId="ADAL" clId="{14CD1327-753F-43C2-9659-B20F203EF3F3}" dt="2020-02-17T19:32:40.811" v="20" actId="9405"/>
        <pc:sldMkLst>
          <pc:docMk/>
          <pc:sldMk cId="33775776" sldId="297"/>
        </pc:sldMkLst>
        <pc:inkChg chg="add del">
          <ac:chgData name="LEOPOLDINA Vitković" userId="de5d8406-09fa-41fa-8d28-8a7ba852ce89" providerId="ADAL" clId="{14CD1327-753F-43C2-9659-B20F203EF3F3}" dt="2020-02-17T19:31:15.269" v="5" actId="9405"/>
          <ac:inkMkLst>
            <pc:docMk/>
            <pc:sldMk cId="33775776" sldId="297"/>
            <ac:inkMk id="2" creationId="{283E5A2A-450B-45F4-B369-0706FAF232EE}"/>
          </ac:inkMkLst>
        </pc:inkChg>
        <pc:inkChg chg="add del">
          <ac:chgData name="LEOPOLDINA Vitković" userId="de5d8406-09fa-41fa-8d28-8a7ba852ce89" providerId="ADAL" clId="{14CD1327-753F-43C2-9659-B20F203EF3F3}" dt="2020-02-17T19:31:13.844" v="4" actId="9405"/>
          <ac:inkMkLst>
            <pc:docMk/>
            <pc:sldMk cId="33775776" sldId="297"/>
            <ac:inkMk id="3" creationId="{32404FB6-A4FE-4E73-92B0-5A0AA83716D3}"/>
          </ac:inkMkLst>
        </pc:inkChg>
        <pc:inkChg chg="add del">
          <ac:chgData name="LEOPOLDINA Vitković" userId="de5d8406-09fa-41fa-8d28-8a7ba852ce89" providerId="ADAL" clId="{14CD1327-753F-43C2-9659-B20F203EF3F3}" dt="2020-02-17T19:31:27.124" v="7" actId="9405"/>
          <ac:inkMkLst>
            <pc:docMk/>
            <pc:sldMk cId="33775776" sldId="297"/>
            <ac:inkMk id="4" creationId="{3B452D88-1413-438A-9508-E6D01E01DDB6}"/>
          </ac:inkMkLst>
        </pc:inkChg>
        <pc:inkChg chg="add del">
          <ac:chgData name="LEOPOLDINA Vitković" userId="de5d8406-09fa-41fa-8d28-8a7ba852ce89" providerId="ADAL" clId="{14CD1327-753F-43C2-9659-B20F203EF3F3}" dt="2020-02-17T19:31:52.412" v="11" actId="9405"/>
          <ac:inkMkLst>
            <pc:docMk/>
            <pc:sldMk cId="33775776" sldId="297"/>
            <ac:inkMk id="6" creationId="{1DFFD41B-D8DE-4A03-A5AB-AD46F55D2466}"/>
          </ac:inkMkLst>
        </pc:inkChg>
        <pc:inkChg chg="add del">
          <ac:chgData name="LEOPOLDINA Vitković" userId="de5d8406-09fa-41fa-8d28-8a7ba852ce89" providerId="ADAL" clId="{14CD1327-753F-43C2-9659-B20F203EF3F3}" dt="2020-02-17T19:32:31.396" v="17" actId="9405"/>
          <ac:inkMkLst>
            <pc:docMk/>
            <pc:sldMk cId="33775776" sldId="297"/>
            <ac:inkMk id="9" creationId="{D2A6160F-5C0F-4ECB-B044-F51F294FC11E}"/>
          </ac:inkMkLst>
        </pc:inkChg>
        <pc:inkChg chg="add del">
          <ac:chgData name="LEOPOLDINA Vitković" userId="de5d8406-09fa-41fa-8d28-8a7ba852ce89" providerId="ADAL" clId="{14CD1327-753F-43C2-9659-B20F203EF3F3}" dt="2020-02-17T19:32:30.972" v="16" actId="9405"/>
          <ac:inkMkLst>
            <pc:docMk/>
            <pc:sldMk cId="33775776" sldId="297"/>
            <ac:inkMk id="10" creationId="{AF4EBAD6-C440-473A-B79E-7DCA05DBB858}"/>
          </ac:inkMkLst>
        </pc:inkChg>
        <pc:inkChg chg="add del">
          <ac:chgData name="LEOPOLDINA Vitković" userId="de5d8406-09fa-41fa-8d28-8a7ba852ce89" providerId="ADAL" clId="{14CD1327-753F-43C2-9659-B20F203EF3F3}" dt="2020-02-17T19:32:39.083" v="19" actId="9405"/>
          <ac:inkMkLst>
            <pc:docMk/>
            <pc:sldMk cId="33775776" sldId="297"/>
            <ac:inkMk id="11" creationId="{9BF18152-9D7A-46C6-8A4E-EA60F2C1BA3D}"/>
          </ac:inkMkLst>
        </pc:inkChg>
        <pc:inkChg chg="add">
          <ac:chgData name="LEOPOLDINA Vitković" userId="de5d8406-09fa-41fa-8d28-8a7ba852ce89" providerId="ADAL" clId="{14CD1327-753F-43C2-9659-B20F203EF3F3}" dt="2020-02-17T19:32:40.811" v="20" actId="9405"/>
          <ac:inkMkLst>
            <pc:docMk/>
            <pc:sldMk cId="33775776" sldId="297"/>
            <ac:inkMk id="12" creationId="{0960B164-D665-41B8-A5C2-D66F128AB7B2}"/>
          </ac:inkMkLst>
        </pc:inkChg>
        <pc:cxnChg chg="add del mod">
          <ac:chgData name="LEOPOLDINA Vitković" userId="de5d8406-09fa-41fa-8d28-8a7ba852ce89" providerId="ADAL" clId="{14CD1327-753F-43C2-9659-B20F203EF3F3}" dt="2020-02-17T19:32:07.121" v="13" actId="11529"/>
          <ac:cxnSpMkLst>
            <pc:docMk/>
            <pc:sldMk cId="33775776" sldId="297"/>
            <ac:cxnSpMk id="8" creationId="{108C417E-5F87-402A-87BA-A47F2B1244AA}"/>
          </ac:cxnSpMkLst>
        </pc:cxnChg>
      </pc:sldChg>
      <pc:sldChg chg="add">
        <pc:chgData name="LEOPOLDINA Vitković" userId="de5d8406-09fa-41fa-8d28-8a7ba852ce89" providerId="ADAL" clId="{14CD1327-753F-43C2-9659-B20F203EF3F3}" dt="2020-02-17T19:26:08.029" v="0"/>
        <pc:sldMkLst>
          <pc:docMk/>
          <pc:sldMk cId="196063089" sldId="317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16T07:45:10.81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5528 1471,'-44'-30,"2"-2,1-2,1-2,-5-8,-136-162,101 111,-83-75,55 74,-4 4,-4 5,-4 5,-4 5,-2 6,-4 6,-2 5,-58-14,88 44,-1 4,0 4,-2 5,0 4,-1 5,0 5,0 4,-3 5,-38 8,1 7,1 5,1 7,2 7,-65 29,73-17,3 6,2 6,2 6,4 4,4 7,3 4,-70 69,100-74,5 4,3 3,4 3,-20 38,41-48,4 2,3 2,4 2,4 2,-11 45,22-45,5 1,3 1,5 0,3 1,4 1,4-1,5 1,3-1,4 1,5-2,20 77,-13-100,2-1,3-1,2-1,4-2,2-1,3-1,2-2,6 2,35 38,5-3,3-3,5-5,6-1,6-1,3-4,4-5,3-5,38 13,-53-36,2-4,1-5,2-4,2-5,54 7,-26-13,2-6,0-6,0-6,1-6,0-6,-1-6,-1-6,75-21,2-14,-2-9,-3-9,-3-9,-4-9,146-89,-261 126,-3-3,-2-4,-3-3,-2-3,7-15,-39 35,-3-3,-2-1,-1-2,-3-2,-3-1,-1-1,-3-2,13-42,-10 6,-4-2,-5 0,-3-2,-5 0,-4-1,-3-62,-8 25,-6 0,-7 0,-4 2,-23-72,26 141,-3 0,-2 2,-22-43,30 79,-1 0,-1 1,-2 1,0 0,-2 1,0 1,-2 1,0 0,-13-9,-39-22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7T19:22:18.81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4238 522,'-1'-8,"1"0,-1 0,0 1,-1-1,1 1,-2-1,1 1,-1 0,0 0,0 0,-1 0,0 0,-1 0,-3-3,0 0,-1 0,0 1,-1 0,0 0,0 1,-7-3,-21-12,-1 3,-1 1,-1 2,-11-2,28 11,-45-19,-2 4,-1 3,0 4,-1 2,-39-1,-558-60,518 56,-17 2,-78 6,-176 13,139 2,-419-5,676 4,1 0,0 2,1 1,-1 1,1 1,0 1,-12 7,5-3,-7 2,-6 2,2 1,0 2,1 2,35-17,0 0,1 0,0 0,1 1,-1 0,1 0,0 1,0-1,-2 6,-35 70,20-36,-3-3,3 2,1 1,2 1,2 0,2 1,-3 27,4 5,0-3,3 1,4 0,3 6,3 30,5 156,-3-258,0-1,1 1,0-1,1 0,0 1,1-2,0 1,1 0,0-1,0 0,1 0,1 0,0-1,0 0,1 0,0-1,0 0,1 0,0-1,0 0,1-1,0 0,6 3,82 38,34 9,-8-4,-85-36,1-2,0-2,0-2,36 5,171 11,-71-9,-48 2,-31-4,1-5,11-3,-13-2,17 7,84 5,-71-11,52 12,-22-5,1-6,81-10,-61 1,323 1,-470-1,0-1,-1-1,30-9,20-3,-39 10,0-2,-1-2,20-8,-42 12,1-2,-1 0,0-1,-1-1,0 0,-1-1,0-1,8-8,1-2,-12 12,0-1,0 0,-1-1,-1 0,0 0,-1-1,0 0,-1-1,0 0,5-15,35-102,17-24,-36 89,-5 1,-3-1,6-37,-5 18,-12 46,-1 0,2-35,-9 55,-1 0,-1 1,-1-1,0 0,-1 1,-1-1,-2-3,4 17,-1 0,0-1,0 1,-1 0,1 0,-1 0,0 1,-1-1,1 1,-1 0,1 0,-1 0,-5-4,-3 0,-1 0,0 0,0 2,-6-3,-35-19,42 20,-1 1,0 0,0 1,0 1,-1 0,0 1,0 0,-3 1,-13-1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7T19:32:40.810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C35D43-A5B1-473A-B2FA-5C98F43F8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05D30E5-C6E5-4608-8182-E7345222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05AC6AD-09BC-4B9D-90F0-C3AC5E24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17.2.2020.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7C5B947-00FA-4E42-8108-4876814B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C186D8C-A122-4386-8C66-13B31E8B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304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054F8F-6C01-47F7-A704-1383D550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7BC8D79-396B-4BE3-9257-ADE0C71D3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F520534-D6B2-4E7D-9D68-E3C602BA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17.2.2020.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2E13D3-4097-46C1-BACD-8B373013A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1F05758-DE1A-4D2E-AF97-59DDC504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286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5EB4F0F-9F2D-4E56-AB00-9CD668F1A2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6D94C09-A750-415F-952C-132915AAD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EA5700F-EB41-4076-B158-C77E4EE00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17.2.2020.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18203F-5519-4596-9095-3626D595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4473B7-2282-4595-8818-F69776D3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953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749B17-798D-4F8D-AA41-346F1394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05D303-9EFB-493B-B468-AD0191FE5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6CC43E-ECA7-4F5F-8950-3E72CEBB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17.2.2020.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F9DCF52-CD1C-4BC9-AF26-F3486F429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F38C95B-FF83-4126-A75D-5C81258A7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111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AAFF2E-6631-4FDB-A64C-7A582650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14CC9F2-ECAD-49C1-A539-534DC1118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A8B28F-8151-4B40-B48E-E4BBD419D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17.2.2020.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0E4DBA4-1C84-4971-B190-80242E3A8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3BFF198-7F56-4E6D-BB79-6BA576EC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083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A2058A-C7F0-4A98-B136-30277A133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C64574-95B4-43CE-AF9C-73A21A740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89AD25D-B0D0-4FC8-9148-B5A3A5D20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8461DD8-2632-4A01-AE9B-DDA749B87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17.2.2020.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9733054-18FB-4E42-82BE-58BE903F4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578CB57-58FD-4C36-A588-2C2E210A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045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33829D-6A47-4AB8-BAC7-0985CE2F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89D9144-697C-4DC0-9D8F-299A64EFE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7E8E697-549D-4F89-B400-3901B677D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3B709B5-436A-4395-8ECB-F1E6E5CB3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561B83C-58C6-4BE2-9F79-F4B8171A7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A4B63AA-BEC3-49B9-A025-93CF6B45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17.2.2020.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4201272-F20D-4D25-A9DD-963C3B2F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2049ABD-AA89-49CD-BA2E-D04201B7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65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159562-CF81-4468-A4C5-A8031CE30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0B5EEDD-357A-4055-81EA-29D712D8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17.2.2020.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4064F11-478B-4CE7-8F3C-2E04A1D66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6623486-DFBF-418B-8208-9DE8911A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495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FB57706-0BF6-49C4-86AD-A4278AD0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17.2.2020.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68E3A0-BF3A-4265-85E6-04BC5C6D2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7D349EB-4C51-433D-B4B4-2BB0CBA1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5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3BCB2D-F94A-4720-BBA6-25B80520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FCD458B-AD08-4613-8C9C-3243C25F1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DEC0AB2-26DA-476B-8E4A-CDA0960EA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FF2CD04-5FE2-4BAD-8393-DD5981AA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17.2.2020.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2B830D7-01C5-45E4-BF02-454640C8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EEFC78A-DCC9-4AAC-BA45-C6CB8710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707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D3E844-E070-4B99-8CBD-6798CFA1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5BBEAEB-E9FB-408E-8751-B896DA686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23100C7-285D-4AE0-933E-F6F0E1ECE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F06D8E7-C229-4A99-BE7B-27C6C69B5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1EB6-A150-469C-B3FA-D0A3D68E2821}" type="datetimeFigureOut">
              <a:rPr lang="hr-HR" smtClean="0"/>
              <a:t>17.2.2020.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591EAD3-3DB7-4FE3-9EAC-8FCF1456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D7DAF62-88EE-430F-B36A-D29CB2E9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086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EBF0675-06E6-47DC-AD88-4184A90A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ABA8172-AC50-4DAE-A695-BC1EC8633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7504FF-CB37-4A1B-9B51-1C0DA51A2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61EB6-A150-469C-B3FA-D0A3D68E2821}" type="datetimeFigureOut">
              <a:rPr lang="hr-HR" smtClean="0"/>
              <a:t>17.2.2020.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96DFA53-E265-453B-95B0-F06A46446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19D718C-FEAD-4309-A3BF-415D6B3C8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AA9FD-706C-4F2A-B8D1-1186B1E91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932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ixlr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887C64-45CB-496D-8661-2F3A4C10F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40475"/>
            <a:ext cx="9144000" cy="1435307"/>
          </a:xfrm>
        </p:spPr>
        <p:txBody>
          <a:bodyPr>
            <a:normAutofit fontScale="90000"/>
          </a:bodyPr>
          <a:lstStyle/>
          <a:p>
            <a:r>
              <a:rPr lang="pl-PL" dirty="0"/>
              <a:t> Osna simetrija u online programu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D3DD122-46CA-476B-9E1E-CE01CD270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98762"/>
          </a:xfrm>
        </p:spPr>
        <p:txBody>
          <a:bodyPr>
            <a:normAutofit fontScale="85000" lnSpcReduction="20000"/>
          </a:bodyPr>
          <a:lstStyle/>
          <a:p>
            <a:r>
              <a:rPr lang="hr-HR" sz="3000" dirty="0"/>
              <a:t>ŽSV učitelja matematike</a:t>
            </a:r>
          </a:p>
          <a:p>
            <a:endParaRPr lang="hr-HR" dirty="0"/>
          </a:p>
          <a:p>
            <a:endParaRPr lang="hr-HR" dirty="0"/>
          </a:p>
          <a:p>
            <a:r>
              <a:rPr lang="hr-HR" i="1" dirty="0"/>
              <a:t>                                                                                 Branka Burazer, prof.</a:t>
            </a:r>
          </a:p>
          <a:p>
            <a:r>
              <a:rPr lang="hr-HR" dirty="0"/>
              <a:t>                                                                                                </a:t>
            </a:r>
            <a:r>
              <a:rPr lang="hr-HR" i="1" dirty="0"/>
              <a:t>Ksenija Orešković, dipl. učitelj</a:t>
            </a:r>
          </a:p>
          <a:p>
            <a:r>
              <a:rPr lang="hr-HR" i="1" dirty="0"/>
              <a:t>                                                                                          </a:t>
            </a:r>
            <a:r>
              <a:rPr lang="hr-HR" dirty="0"/>
              <a:t> </a:t>
            </a:r>
            <a:endParaRPr lang="hr-HR" b="1" dirty="0"/>
          </a:p>
          <a:p>
            <a:endParaRPr lang="hr-HR" dirty="0"/>
          </a:p>
          <a:p>
            <a:pPr lvl="0" algn="r">
              <a:lnSpc>
                <a:spcPct val="100000"/>
              </a:lnSpc>
              <a:spcBef>
                <a:spcPct val="0"/>
              </a:spcBef>
              <a:defRPr/>
            </a:pPr>
            <a:r>
              <a:rPr lang="hr-HR" sz="2200" i="1" dirty="0"/>
              <a:t>Našice,  19. veljače 2020</a:t>
            </a:r>
            <a:r>
              <a:rPr lang="hr-HR" i="1" dirty="0"/>
              <a:t>.</a:t>
            </a:r>
            <a:endParaRPr lang="hr-HR" dirty="0"/>
          </a:p>
          <a:p>
            <a:pPr algn="r"/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3FEFBFD-8E47-4107-9671-553210C226E2}"/>
              </a:ext>
            </a:extLst>
          </p:cNvPr>
          <p:cNvSpPr txBox="1"/>
          <p:nvPr/>
        </p:nvSpPr>
        <p:spPr>
          <a:xfrm>
            <a:off x="567051" y="322144"/>
            <a:ext cx="552894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Osnovna škola Dore Pejačević Našice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405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34B691F2-CB4C-4ABB-B90F-A83178661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3" b="27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3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9C1DEE3-9BA2-411E-BADD-79A2CB60E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5" b="164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5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monitor, snimka zaslona, zaslon, računalo&#10;&#10;Opis je automatski generiran">
            <a:extLst>
              <a:ext uri="{FF2B5EF4-FFF2-40B4-BE49-F238E27FC236}">
                <a16:creationId xmlns:a16="http://schemas.microsoft.com/office/drawing/2014/main" id="{700F2E30-315F-4D2C-8A1D-A5E152B56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0960B164-D665-41B8-A5C2-D66F128AB7B2}"/>
                  </a:ext>
                </a:extLst>
              </p14:cNvPr>
              <p14:cNvContentPartPr/>
              <p14:nvPr/>
            </p14:nvContentPartPr>
            <p14:xfrm>
              <a:off x="1311741" y="185066"/>
              <a:ext cx="360" cy="360"/>
            </p14:xfrm>
          </p:contentPart>
        </mc:Choice>
        <mc:Fallback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0960B164-D665-41B8-A5C2-D66F128AB7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9101" y="122426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75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, računalo, monitor, prijenosnik&#10;&#10;Opis je automatski generiran">
            <a:extLst>
              <a:ext uri="{FF2B5EF4-FFF2-40B4-BE49-F238E27FC236}">
                <a16:creationId xmlns:a16="http://schemas.microsoft.com/office/drawing/2014/main" id="{58B4E9A4-B82D-4D28-863B-3E10F7055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33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, monitor, zaslon, računalo&#10;&#10;Opis je automatski generiran">
            <a:extLst>
              <a:ext uri="{FF2B5EF4-FFF2-40B4-BE49-F238E27FC236}">
                <a16:creationId xmlns:a16="http://schemas.microsoft.com/office/drawing/2014/main" id="{E7A5D633-3C62-496F-BF1A-07C1AED6A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80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, računalo, monitor, strana&#10;&#10;Opis je automatski generiran">
            <a:extLst>
              <a:ext uri="{FF2B5EF4-FFF2-40B4-BE49-F238E27FC236}">
                <a16:creationId xmlns:a16="http://schemas.microsoft.com/office/drawing/2014/main" id="{A81F7D91-B78C-4B40-9E99-121CC424A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56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, monitor, računalo, na zatvorenom&#10;&#10;Opis je automatski generiran">
            <a:extLst>
              <a:ext uri="{FF2B5EF4-FFF2-40B4-BE49-F238E27FC236}">
                <a16:creationId xmlns:a16="http://schemas.microsoft.com/office/drawing/2014/main" id="{511324A2-AA4C-4938-B7FA-908B8197D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22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F88C8F-983C-4392-9663-8E272608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snimka zaslona, monitor&#10;&#10;Opis je automatski generiran">
            <a:extLst>
              <a:ext uri="{FF2B5EF4-FFF2-40B4-BE49-F238E27FC236}">
                <a16:creationId xmlns:a16="http://schemas.microsoft.com/office/drawing/2014/main" id="{EE378803-A57A-4A21-BDDE-FB3337F4E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56148" cy="9364510"/>
          </a:xfrm>
        </p:spPr>
      </p:pic>
    </p:spTree>
    <p:extLst>
      <p:ext uri="{BB962C8B-B14F-4D97-AF65-F5344CB8AC3E}">
        <p14:creationId xmlns:p14="http://schemas.microsoft.com/office/powerpoint/2010/main" val="1327726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monitor, snimka zaslona, zaslon, crno&#10;&#10;Opis je automatski generiran">
            <a:extLst>
              <a:ext uri="{FF2B5EF4-FFF2-40B4-BE49-F238E27FC236}">
                <a16:creationId xmlns:a16="http://schemas.microsoft.com/office/drawing/2014/main" id="{D843442C-A723-4568-87A9-514345770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81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, monitor, zaslon, računalo&#10;&#10;Opis je automatski generiran">
            <a:extLst>
              <a:ext uri="{FF2B5EF4-FFF2-40B4-BE49-F238E27FC236}">
                <a16:creationId xmlns:a16="http://schemas.microsoft.com/office/drawing/2014/main" id="{EAD42640-D9F4-4364-95F4-A009C7411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5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3DD4D1-3D02-4C49-B217-DA77FE84B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/>
          <a:lstStyle/>
          <a:p>
            <a:r>
              <a:rPr lang="hr-HR" sz="4100" b="1" dirty="0"/>
              <a:t>Osna simetrija lista </a:t>
            </a:r>
            <a:br>
              <a:rPr lang="hr-HR" sz="4100" dirty="0"/>
            </a:br>
            <a:endParaRPr lang="hr-HR" sz="41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64A661-C7F4-4D6F-A807-0B1A3039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934" y="2314807"/>
            <a:ext cx="7385595" cy="4419598"/>
          </a:xfrm>
        </p:spPr>
        <p:txBody>
          <a:bodyPr>
            <a:normAutofit/>
          </a:bodyPr>
          <a:lstStyle/>
          <a:p>
            <a:r>
              <a:rPr lang="hr-HR" sz="3200" dirty="0"/>
              <a:t>Fotografije listova razvrstaj u dvije kategorije: </a:t>
            </a:r>
            <a:r>
              <a:rPr lang="hr-HR" sz="3200" dirty="0" err="1"/>
              <a:t>osnosimetrične</a:t>
            </a:r>
            <a:r>
              <a:rPr lang="hr-HR" sz="3200" dirty="0"/>
              <a:t> i one koji to nisu</a:t>
            </a:r>
          </a:p>
          <a:p>
            <a:r>
              <a:rPr lang="hr-HR" sz="3200" dirty="0"/>
              <a:t>Na </a:t>
            </a:r>
            <a:r>
              <a:rPr lang="hr-HR" sz="3200" dirty="0" err="1"/>
              <a:t>osnosimetričnim</a:t>
            </a:r>
            <a:r>
              <a:rPr lang="hr-HR" sz="3200" dirty="0"/>
              <a:t> listovima povući os simetrije</a:t>
            </a:r>
          </a:p>
          <a:p>
            <a:r>
              <a:rPr lang="hr-HR" sz="3200" dirty="0"/>
              <a:t>Listove koji nisu </a:t>
            </a:r>
            <a:r>
              <a:rPr lang="hr-HR" sz="3200" dirty="0" err="1"/>
              <a:t>osnosimetrični</a:t>
            </a:r>
            <a:r>
              <a:rPr lang="hr-HR" sz="3200" dirty="0"/>
              <a:t> dopuniti do </a:t>
            </a:r>
            <a:r>
              <a:rPr lang="hr-HR" sz="3200" dirty="0" err="1"/>
              <a:t>osnosimetričnih</a:t>
            </a:r>
            <a:r>
              <a:rPr lang="hr-HR" sz="3200" dirty="0"/>
              <a:t>  u digitalnom alatu </a:t>
            </a:r>
            <a:r>
              <a:rPr lang="hr-HR" sz="3200" u="sng" dirty="0" err="1">
                <a:hlinkClick r:id="rId2"/>
              </a:rPr>
              <a:t>Pixlr</a:t>
            </a:r>
            <a:endParaRPr lang="hr-HR" sz="3200" dirty="0"/>
          </a:p>
        </p:txBody>
      </p:sp>
      <p:pic>
        <p:nvPicPr>
          <p:cNvPr id="5" name="Slika 4" descr="Slika na kojoj se prikazuje računalo, sjedenje, na zatvorenom, monitor&#10;&#10;Opis je automatski generiran">
            <a:extLst>
              <a:ext uri="{FF2B5EF4-FFF2-40B4-BE49-F238E27FC236}">
                <a16:creationId xmlns:a16="http://schemas.microsoft.com/office/drawing/2014/main" id="{5F3E3867-D4BA-47AE-9293-B9AB41053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8"/>
          <a:stretch>
            <a:fillRect/>
          </a:stretch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89A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142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monitor, snimka zaslona, zaslon, računalo&#10;&#10;Opis je automatski generiran">
            <a:extLst>
              <a:ext uri="{FF2B5EF4-FFF2-40B4-BE49-F238E27FC236}">
                <a16:creationId xmlns:a16="http://schemas.microsoft.com/office/drawing/2014/main" id="{E73C4281-CAE0-4A5B-911B-C7B75B525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27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0264EC52-8809-4860-8801-F3A45D9F5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8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1AAFE85-D3D3-4439-AC75-67D9404E4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-112521" y="154755"/>
            <a:ext cx="12191980" cy="68579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3BB784EA-35CC-4C6A-BB04-C00AF27F23B9}"/>
                  </a:ext>
                </a:extLst>
              </p14:cNvPr>
              <p14:cNvContentPartPr/>
              <p14:nvPr/>
            </p14:nvContentPartPr>
            <p14:xfrm>
              <a:off x="1364677" y="773280"/>
              <a:ext cx="2053080" cy="170820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3BB784EA-35CC-4C6A-BB04-C00AF27F23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8677" y="737640"/>
                <a:ext cx="2124720" cy="177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69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E8A694-DC65-4020-9CF3-C596EF0B6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C8C0A1-7EC4-45E5-9FC8-573044A97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Slikovni rezultat za javor list">
            <a:extLst>
              <a:ext uri="{FF2B5EF4-FFF2-40B4-BE49-F238E27FC236}">
                <a16:creationId xmlns:a16="http://schemas.microsoft.com/office/drawing/2014/main" id="{00AB6B35-F030-4A16-A662-68E097484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88" y="0"/>
            <a:ext cx="91287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1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7E5B0D-F3DE-4746-AADC-CA5F909C86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88BE00-515F-43A3-AEBF-6605BF1AD0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B025695-5027-42DA-8360-CD11E29CE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4DA8D03D-4AF6-47F5-A8D5-8EF80AAD408D}"/>
                  </a:ext>
                </a:extLst>
              </p14:cNvPr>
              <p14:cNvContentPartPr/>
              <p14:nvPr/>
            </p14:nvContentPartPr>
            <p14:xfrm>
              <a:off x="1853541" y="3323906"/>
              <a:ext cx="1620720" cy="760320"/>
            </p14:xfrm>
          </p:contentPart>
        </mc:Choice>
        <mc:Fallback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4DA8D03D-4AF6-47F5-A8D5-8EF80AAD40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7901" y="3287906"/>
                <a:ext cx="1692360" cy="83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063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snimka zaslona, računalo&#10;&#10;Opis je automatski generiran">
            <a:extLst>
              <a:ext uri="{FF2B5EF4-FFF2-40B4-BE49-F238E27FC236}">
                <a16:creationId xmlns:a16="http://schemas.microsoft.com/office/drawing/2014/main" id="{53EAA6A9-410B-4601-9EA0-ACFBD9F97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, monitor, kamion, crno&#10;&#10;Opis je automatski generiran">
            <a:extLst>
              <a:ext uri="{FF2B5EF4-FFF2-40B4-BE49-F238E27FC236}">
                <a16:creationId xmlns:a16="http://schemas.microsoft.com/office/drawing/2014/main" id="{DFB1AB74-7A33-4D92-8D6B-EB4BBB515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46D1CA68-E610-42CC-8D73-C98F8D693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02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89119163-C50C-4B26-BCEB-0AB1662FE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814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69</Words>
  <Application>Microsoft Office PowerPoint</Application>
  <PresentationFormat>Široki zaslon</PresentationFormat>
  <Paragraphs>14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sustava Office</vt:lpstr>
      <vt:lpstr> Osna simetrija u online programu</vt:lpstr>
      <vt:lpstr>Osna simetrija lista 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Koliko boja skriva list?  Kromatografija biljnih pigmenata</dc:title>
  <dc:creator>LEOPOLDINA Vitković</dc:creator>
  <cp:lastModifiedBy>LEOPOLDINA Vitković</cp:lastModifiedBy>
  <cp:revision>3</cp:revision>
  <dcterms:created xsi:type="dcterms:W3CDTF">2020-01-16T07:44:51Z</dcterms:created>
  <dcterms:modified xsi:type="dcterms:W3CDTF">2020-02-17T19:32:45Z</dcterms:modified>
</cp:coreProperties>
</file>