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DE724-88DA-53F5-7E33-A5215BDCAC3E}" v="4" dt="2020-04-20T00:08:07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4:04:32.37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1,'0'0,"0"0,0 0,0 0,0 0,0 0,0 0,0 0,0 0,0 0,0 0,0 0,0 0,0 0,0 0,0 0,0 0,0 0,0 0,0 0,0 0,0 0,0 0,0 0,0 0,0 0,0 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4:04:36.77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0 111,'0'0,"0"0,0 0,0 0,0 0,0 0,0 0,0 0,0 0,0 0,0 0,0 0,0 0,0 0,0 0,0 0,0 0,0 0,0 0,0 0,0 0,0 0,0 0,0 0,0 0,0 0,0 0,0 0,0 0,0 0,0 0,0 0,0 0</inkml:trace>
  <inkml:trace contextRef="#ctx0" brushRef="#br0" timeOffset="1">74 295,'0'0,"0"0,0 0,0 0,0 0,0 0,0 0,0 0,0 0,0 0,0 0,0 0,0 0,0 0,0 0,0 0,0 0,0 0,0 0,0 0</inkml:trace>
  <inkml:trace contextRef="#ctx0" brushRef="#br0" timeOffset="2">0 295,'0'0,"0"0,0 0,0 0,0 0,0 0,0 0,0 0,0 0,0 0,0 0,0 0,0 0,0 0,0 0,0 0,0 0</inkml:trace>
  <inkml:trace contextRef="#ctx0" brushRef="#br0" timeOffset="3">0 590,'0'0,"0"0,0 0,0 0,0 0,0 0,0 0,0 0,0 0,0 0,0 0,0 0,0 0,0 0,0 0,0 0,0 0,0 0</inkml:trace>
  <inkml:trace contextRef="#ctx0" brushRef="#br0" timeOffset="4">480 0,'0'0,"0"0,0 0,0 0,0 0,0 0,0 0,0 0,0 0,0 0,0 0,0 0,0 0,0 0,0 0,0 0,0 0,0 0,0 0,0 0,0 0,0 0,0 0,0 0</inkml:trace>
  <inkml:trace contextRef="#ctx0" brushRef="#br0" timeOffset="5">258 37,'0'0,"0"0,0 0,0 0,0 0,0 0,0 0,0 209,0-160,37 467,-37-516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4:04:39.32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12942,'0'0,"0"0,0 0,0 0,0 0,369 0,479 0,-393 0,-283 0,566 0,-37 111,-111 37,-74-75,75-110,147-36,110-38,37 0,-196 54,-492 41,688-95,-110 37,-37 1,-74-75,0-73,36-74,-72-74,-75 111,-73 37,-38 0,1-74,36-74,1 74,-116 71,-248 153,363-298,38 0,36-184,74-184,0-148,-110 37,-112 37,-220 73,-96 234,-67 381,-22-467,-74-36,-184-1,-38 111,-72 36,-75 75,-110 73,-259 221,-332 148,-221 258,-147 221,-369 480,-111 368,576-180,1024-856,-1194 1221,368 36,333 1,221-38,295-73,443-295,-37-37,295 111,188-336,-413-730,852 549,148-737,221-147,221-738,-214-166,-936 738,1408-1347,38-220,-74-74,-222-1,-221 186,-406 404,-221 259,-369 442,-362 272,23 305,-30-24,-258 38,-258 146,-406 112,126 64,559-166,-943 359,-222 148,-221 442,-37 296,-74 331,185 74,221-147,222-111,434-502,532-730,-560 642,220-147,185-148,332-590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A585-E60F-EE4E-B96F-9D791CD42B68}" type="datetimeFigureOut">
              <a:rPr lang="sr-Latn-RS" smtClean="0"/>
              <a:t>21.4.2020.</a:t>
            </a:fld>
            <a:endParaRPr lang="sr-Latn-R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7E1E-EC24-C147-A35E-840CD01083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6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7E1E-EC24-C147-A35E-840CD010838E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892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D0A00F1-AF07-8048-8E90-15E7A0E01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9" b="56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8C5E77-0080-4457-B42A-3E5420A7C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6F2CF7-0423-4CC7-90FD-1FEBA0CA5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5CE2CF-2E6C-3B49-9D5C-936390962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/>
              <a:t>Važni dani za očuvanje okoliša</a:t>
            </a:r>
            <a:endParaRPr lang="sr-Latn-RS" sz="6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C828A65-9EF2-4B40-A4EC-943B18DAA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147" y="3964847"/>
            <a:ext cx="8355542" cy="1983139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solidFill>
                  <a:srgbClr val="FFFF00"/>
                </a:solidFill>
              </a:rPr>
              <a:t>Izradila lana puhanić, 5.b</a:t>
            </a:r>
            <a:endParaRPr lang="sr-Latn-R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xmlns="" id="{B62E943D-3CB2-C641-B1AA-B1471E1DE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75218"/>
              </p:ext>
            </p:extLst>
          </p:nvPr>
        </p:nvGraphicFramePr>
        <p:xfrm>
          <a:off x="12196233" y="3460548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7492353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062014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704497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69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3324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1112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xmlns="" id="{54636BDC-D438-0C4D-97F2-01F2F68F7624}"/>
                  </a:ext>
                </a:extLst>
              </p14:cNvPr>
              <p14:cNvContentPartPr/>
              <p14:nvPr/>
            </p14:nvContentPartPr>
            <p14:xfrm>
              <a:off x="3409665" y="4045391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4636BDC-D438-0C4D-97F2-01F2F68F7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5025" y="3955751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xmlns="" id="{601B04EE-351D-024D-931D-947CB1AB8355}"/>
                  </a:ext>
                </a:extLst>
              </p14:cNvPr>
              <p14:cNvContentPartPr/>
              <p14:nvPr/>
            </p14:nvContentPartPr>
            <p14:xfrm>
              <a:off x="3383385" y="4032431"/>
              <a:ext cx="173160" cy="2923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601B04EE-351D-024D-931D-947CB1AB83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8385" y="3942431"/>
                <a:ext cx="2628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xmlns="" id="{82DF67DA-EAF5-FA44-AA4B-1A1679D89781}"/>
                  </a:ext>
                </a:extLst>
              </p14:cNvPr>
              <p14:cNvContentPartPr/>
              <p14:nvPr/>
            </p14:nvContentPartPr>
            <p14:xfrm>
              <a:off x="3555825" y="-560449"/>
              <a:ext cx="7756200" cy="64382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2DF67DA-EAF5-FA44-AA4B-1A1679D897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1185" y="-650449"/>
                <a:ext cx="7845840" cy="66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9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25AE3-47F2-C443-B183-18F28A0A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04" y="311003"/>
            <a:ext cx="6164653" cy="1371600"/>
          </a:xfrm>
        </p:spPr>
        <p:txBody>
          <a:bodyPr>
            <a:normAutofit fontScale="90000"/>
          </a:bodyPr>
          <a:lstStyle/>
          <a:p>
            <a:r>
              <a:rPr lang="hr-HR" sz="4400"/>
              <a:t>Međunarodni dan močvara</a:t>
            </a:r>
            <a:endParaRPr lang="sr-Latn-RS" sz="440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71311429-0BD7-A642-8B2C-202835986D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945" r="28945"/>
          <a:stretch/>
        </p:blipFill>
        <p:spPr>
          <a:xfrm>
            <a:off x="6990908" y="1"/>
            <a:ext cx="5201091" cy="6857999"/>
          </a:xfr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124828-1BF5-874A-9710-D17FC254A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82603"/>
            <a:ext cx="6345406" cy="433808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Međunarodni </a:t>
            </a:r>
            <a:r>
              <a:rPr lang="hr-HR" sz="3200" dirty="0"/>
              <a:t>d</a:t>
            </a:r>
            <a:r>
              <a:rPr lang="hr-HR" sz="3200" dirty="0" smtClean="0"/>
              <a:t>an </a:t>
            </a:r>
            <a:r>
              <a:rPr lang="hr-HR" sz="3200" dirty="0"/>
              <a:t>m</a:t>
            </a:r>
            <a:r>
              <a:rPr lang="hr-HR" sz="3200" dirty="0" smtClean="0"/>
              <a:t>očvara obilježava se </a:t>
            </a:r>
            <a:r>
              <a:rPr lang="hr-HR" sz="3200" dirty="0"/>
              <a:t>2. veljače. Na taj dan </a:t>
            </a:r>
            <a:r>
              <a:rPr lang="hr-HR" sz="3200" dirty="0" smtClean="0"/>
              <a:t>1971</a:t>
            </a:r>
            <a:r>
              <a:rPr lang="hr-HR" sz="3200" dirty="0"/>
              <a:t>. godine u iranskom gradu Ramsaru donesena je Konvencija o zaštiti vlažnih staništa koju je danas potpisalo više od 159 </a:t>
            </a:r>
            <a:r>
              <a:rPr lang="hr-HR" sz="3200" dirty="0" smtClean="0"/>
              <a:t>zemalja, </a:t>
            </a:r>
            <a:r>
              <a:rPr lang="hr-HR" sz="3200" dirty="0"/>
              <a:t>među </a:t>
            </a:r>
            <a:r>
              <a:rPr lang="hr-HR" sz="3200" dirty="0" smtClean="0"/>
              <a:t>njima</a:t>
            </a:r>
            <a:r>
              <a:rPr lang="hr-HR" sz="3200" dirty="0" smtClean="0"/>
              <a:t> </a:t>
            </a:r>
            <a:r>
              <a:rPr lang="hr-HR" sz="3200" dirty="0"/>
              <a:t>je i Hrvatska.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938094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D947E-053F-6B4B-A9BD-60B7BFA0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28600"/>
            <a:ext cx="6164653" cy="1371600"/>
          </a:xfrm>
        </p:spPr>
        <p:txBody>
          <a:bodyPr>
            <a:normAutofit/>
          </a:bodyPr>
          <a:lstStyle/>
          <a:p>
            <a:r>
              <a:rPr lang="hr-HR" sz="4000" dirty="0"/>
              <a:t>Svjetski</a:t>
            </a:r>
            <a:r>
              <a:rPr lang="hr-HR" sz="4000"/>
              <a:t> dan voda i svjetski dan oceana</a:t>
            </a:r>
            <a:endParaRPr lang="sr-Latn-RS" sz="400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F805E007-24C1-FD4B-9B42-AA1C0A16C0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712" r="30712"/>
          <a:stretch/>
        </p:blipFill>
        <p:spPr>
          <a:xfrm>
            <a:off x="7536252" y="1"/>
            <a:ext cx="4895499" cy="6821822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07CBC6B-DFE5-4D4E-94BE-1896573E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895252"/>
            <a:ext cx="6164653" cy="4571999"/>
          </a:xfrm>
        </p:spPr>
        <p:txBody>
          <a:bodyPr>
            <a:normAutofit/>
          </a:bodyPr>
          <a:lstStyle/>
          <a:p>
            <a:r>
              <a:rPr lang="hr-HR" sz="2800" dirty="0"/>
              <a:t>Kao što svi znamo </a:t>
            </a:r>
            <a:r>
              <a:rPr lang="hr-HR" sz="2800" dirty="0" smtClean="0"/>
              <a:t>Svjetski </a:t>
            </a:r>
            <a:r>
              <a:rPr lang="hr-HR" sz="2800" dirty="0"/>
              <a:t>d</a:t>
            </a:r>
            <a:r>
              <a:rPr lang="hr-HR" sz="2800" dirty="0" smtClean="0"/>
              <a:t>an </a:t>
            </a:r>
            <a:r>
              <a:rPr lang="hr-HR" sz="2800" dirty="0"/>
              <a:t>v</a:t>
            </a:r>
            <a:r>
              <a:rPr lang="hr-HR" sz="2800" dirty="0" smtClean="0"/>
              <a:t>oda </a:t>
            </a:r>
            <a:r>
              <a:rPr lang="hr-HR" sz="2800" dirty="0"/>
              <a:t>obilježava se 22.ožujka. Obilježava se od 1997.godine. Ono što možda niste znali jest da se 8.lipnja obilježava  </a:t>
            </a:r>
            <a:r>
              <a:rPr lang="hr-HR" sz="2800" dirty="0" smtClean="0"/>
              <a:t>Svjetski </a:t>
            </a:r>
            <a:r>
              <a:rPr lang="hr-HR" sz="2800" dirty="0"/>
              <a:t>d</a:t>
            </a:r>
            <a:r>
              <a:rPr lang="hr-HR" sz="2800" dirty="0" smtClean="0"/>
              <a:t>an </a:t>
            </a:r>
            <a:r>
              <a:rPr lang="hr-HR" sz="2800" dirty="0"/>
              <a:t>o</a:t>
            </a:r>
            <a:r>
              <a:rPr lang="hr-HR" sz="2800" dirty="0" smtClean="0"/>
              <a:t>ceana</a:t>
            </a:r>
            <a:r>
              <a:rPr lang="hr-HR" sz="2800" dirty="0"/>
              <a:t>. </a:t>
            </a:r>
            <a:r>
              <a:rPr lang="hr-HR" sz="2800" dirty="0" smtClean="0"/>
              <a:t>Svjetski </a:t>
            </a:r>
            <a:r>
              <a:rPr lang="hr-HR" sz="2800" dirty="0"/>
              <a:t>d</a:t>
            </a:r>
            <a:r>
              <a:rPr lang="hr-HR" sz="2800" dirty="0" smtClean="0"/>
              <a:t>an </a:t>
            </a:r>
            <a:r>
              <a:rPr lang="hr-HR" sz="2800" dirty="0"/>
              <a:t>o</a:t>
            </a:r>
            <a:r>
              <a:rPr lang="hr-HR" sz="2800" dirty="0" smtClean="0"/>
              <a:t>ceana </a:t>
            </a:r>
            <a:r>
              <a:rPr lang="hr-HR" sz="2800" dirty="0"/>
              <a:t>prilika je za poticanje na razmišljanje o tome što </a:t>
            </a:r>
            <a:r>
              <a:rPr lang="hr-HR" sz="2800" dirty="0" smtClean="0"/>
              <a:t>nam </a:t>
            </a:r>
            <a:r>
              <a:rPr lang="hr-HR" sz="2800" dirty="0" smtClean="0"/>
              <a:t>mora i oceani</a:t>
            </a:r>
            <a:r>
              <a:rPr lang="hr-HR" sz="2800" dirty="0" smtClean="0"/>
              <a:t> znače. </a:t>
            </a:r>
            <a:r>
              <a:rPr lang="hr-HR" sz="2800" dirty="0"/>
              <a:t>Taj dan obilježava se od 2009</a:t>
            </a:r>
            <a:r>
              <a:rPr lang="hr-HR" sz="2800" dirty="0" smtClean="0"/>
              <a:t>. godine.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9781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2A4B02-9BA3-8F44-B762-EFE8DE75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74746"/>
            <a:ext cx="6164653" cy="1371600"/>
          </a:xfrm>
        </p:spPr>
        <p:txBody>
          <a:bodyPr>
            <a:normAutofit/>
          </a:bodyPr>
          <a:lstStyle/>
          <a:p>
            <a:r>
              <a:rPr lang="hr-HR" sz="4000" dirty="0"/>
              <a:t>Dan planeta Zemlje i </a:t>
            </a:r>
            <a:r>
              <a:rPr lang="hr-HR" sz="4000" dirty="0" smtClean="0"/>
              <a:t>Svjetski </a:t>
            </a:r>
            <a:r>
              <a:rPr lang="hr-HR" sz="4000" dirty="0"/>
              <a:t>dan okoliša</a:t>
            </a:r>
            <a:endParaRPr lang="sr-Latn-RS" sz="4000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C8D80F66-A632-6046-8069-65D6BC2D01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058" r="25058"/>
          <a:stretch/>
        </p:blipFill>
        <p:spPr>
          <a:xfrm>
            <a:off x="7521342" y="174746"/>
            <a:ext cx="4670658" cy="6508507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52280D0-0044-AC45-B9D0-5BB4DF02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932467"/>
            <a:ext cx="6164653" cy="4750786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Dan </a:t>
            </a:r>
            <a:r>
              <a:rPr lang="hr-HR" sz="3200" dirty="0" smtClean="0"/>
              <a:t>planeta </a:t>
            </a:r>
            <a:r>
              <a:rPr lang="hr-HR" sz="3200" dirty="0"/>
              <a:t>Zemlje obilježava se 22.travnja. Dan </a:t>
            </a:r>
            <a:r>
              <a:rPr lang="hr-HR" sz="3200" dirty="0" smtClean="0"/>
              <a:t>planeta </a:t>
            </a:r>
            <a:r>
              <a:rPr lang="hr-HR" sz="3200" dirty="0"/>
              <a:t>Zemlje službeno se obilježava  od 1992</a:t>
            </a:r>
            <a:r>
              <a:rPr lang="hr-HR" sz="3200" dirty="0" smtClean="0"/>
              <a:t>. godine</a:t>
            </a:r>
            <a:r>
              <a:rPr lang="hr-HR" sz="3200" dirty="0"/>
              <a:t>.  </a:t>
            </a:r>
            <a:r>
              <a:rPr lang="hr-HR" sz="3200" dirty="0" smtClean="0"/>
              <a:t>Svjetski </a:t>
            </a:r>
            <a:r>
              <a:rPr lang="hr-HR" sz="3200" dirty="0"/>
              <a:t>d</a:t>
            </a:r>
            <a:r>
              <a:rPr lang="hr-HR" sz="3200" dirty="0" smtClean="0"/>
              <a:t>an </a:t>
            </a:r>
            <a:r>
              <a:rPr lang="hr-HR" sz="3200" dirty="0"/>
              <a:t>z</a:t>
            </a:r>
            <a:r>
              <a:rPr lang="hr-HR" sz="3200" dirty="0" smtClean="0"/>
              <a:t>aštite </a:t>
            </a:r>
            <a:r>
              <a:rPr lang="hr-HR" sz="3200" dirty="0"/>
              <a:t>o</a:t>
            </a:r>
            <a:r>
              <a:rPr lang="hr-HR" sz="3200" dirty="0" smtClean="0"/>
              <a:t>koliša </a:t>
            </a:r>
            <a:r>
              <a:rPr lang="hr-HR" sz="3200" dirty="0"/>
              <a:t>obilježava se 5</a:t>
            </a:r>
            <a:r>
              <a:rPr lang="hr-HR" sz="3200" dirty="0" smtClean="0"/>
              <a:t>. lipnja</a:t>
            </a:r>
            <a:r>
              <a:rPr lang="hr-HR" sz="3200" dirty="0"/>
              <a:t>. </a:t>
            </a:r>
            <a:r>
              <a:rPr lang="hr-HR" sz="3200" dirty="0" smtClean="0"/>
              <a:t>Svjetski </a:t>
            </a:r>
            <a:r>
              <a:rPr lang="hr-HR" sz="3200" dirty="0"/>
              <a:t>d</a:t>
            </a:r>
            <a:r>
              <a:rPr lang="hr-HR" sz="3200" dirty="0" smtClean="0"/>
              <a:t>an </a:t>
            </a:r>
            <a:r>
              <a:rPr lang="hr-HR" sz="3200" dirty="0"/>
              <a:t>o</a:t>
            </a:r>
            <a:r>
              <a:rPr lang="hr-HR" sz="3200" dirty="0" smtClean="0"/>
              <a:t>koliša </a:t>
            </a:r>
            <a:r>
              <a:rPr lang="hr-HR" sz="3200" dirty="0"/>
              <a:t>obilježava se od 1972</a:t>
            </a:r>
            <a:r>
              <a:rPr lang="hr-HR" sz="3200" dirty="0" smtClean="0"/>
              <a:t>. godine</a:t>
            </a:r>
            <a:r>
              <a:rPr lang="hr-HR" sz="3200" dirty="0"/>
              <a:t>. Zaštita okoliša je skup odgovarajućih aktivnosti i mjera kojima je cilj sprječavanje onečišćenja okoliša.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6308949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1B0E20-D486-8E4D-AA9B-61474843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11129628" cy="1456267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Svjetski </a:t>
            </a:r>
            <a:r>
              <a:rPr lang="hr-HR" sz="4000" dirty="0"/>
              <a:t>dan zaštite šuma i dan sadnje </a:t>
            </a:r>
            <a:r>
              <a:rPr lang="hr-HR" sz="4000" dirty="0" smtClean="0"/>
              <a:t>drveća</a:t>
            </a:r>
            <a:endParaRPr lang="sr-Latn-RS" sz="40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108D9B0-7D01-8D40-83F3-2D6BE71A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36" y="2263733"/>
            <a:ext cx="4709054" cy="1212936"/>
          </a:xfrm>
        </p:spPr>
        <p:txBody>
          <a:bodyPr/>
          <a:lstStyle/>
          <a:p>
            <a:r>
              <a:rPr lang="hr-HR" sz="3600" dirty="0" smtClean="0"/>
              <a:t>Svjetski </a:t>
            </a:r>
            <a:r>
              <a:rPr lang="hr-HR" sz="3600" dirty="0"/>
              <a:t>dan zaštite šuma obilježava se </a:t>
            </a:r>
            <a:endParaRPr lang="hr-HR" sz="3600" dirty="0" smtClean="0"/>
          </a:p>
          <a:p>
            <a:r>
              <a:rPr lang="hr-HR" sz="3600" dirty="0" smtClean="0"/>
              <a:t>21. ožujka.</a:t>
            </a:r>
            <a:endParaRPr lang="sr-Latn-RS" sz="3600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49716123-57CC-8642-9197-AF01BB971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465" y="3648075"/>
            <a:ext cx="4803703" cy="2921000"/>
          </a:xfrm>
        </p:spPr>
      </p:pic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xmlns="" id="{B1288738-5AC3-C649-9174-01A84139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568303"/>
            <a:ext cx="4722813" cy="2079062"/>
          </a:xfrm>
        </p:spPr>
        <p:txBody>
          <a:bodyPr/>
          <a:lstStyle/>
          <a:p>
            <a:r>
              <a:rPr lang="hr-HR" sz="3600" dirty="0"/>
              <a:t>Dan sadnje </a:t>
            </a:r>
            <a:r>
              <a:rPr lang="hr-HR" sz="3600" dirty="0" smtClean="0"/>
              <a:t>drveća </a:t>
            </a:r>
          </a:p>
          <a:p>
            <a:r>
              <a:rPr lang="hr-HR" sz="3600" dirty="0" smtClean="0"/>
              <a:t>obilježava </a:t>
            </a:r>
            <a:r>
              <a:rPr lang="hr-HR" sz="3600" dirty="0"/>
              <a:t>se </a:t>
            </a:r>
            <a:r>
              <a:rPr lang="hr-HR" sz="3600" dirty="0" smtClean="0"/>
              <a:t>21.rujna</a:t>
            </a:r>
          </a:p>
          <a:p>
            <a:r>
              <a:rPr lang="hr-HR" sz="3600" dirty="0" smtClean="0"/>
              <a:t> od </a:t>
            </a:r>
            <a:r>
              <a:rPr lang="hr-HR" sz="3600" dirty="0"/>
              <a:t>1971.godine</a:t>
            </a:r>
            <a:endParaRPr lang="sr-Latn-RS" sz="3600" dirty="0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5D4C3356-5249-9940-8714-DD5929CDF6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3427" y="3648075"/>
            <a:ext cx="4621015" cy="2921000"/>
          </a:xfrm>
        </p:spPr>
      </p:pic>
    </p:spTree>
    <p:extLst>
      <p:ext uri="{BB962C8B-B14F-4D97-AF65-F5344CB8AC3E}">
        <p14:creationId xmlns:p14="http://schemas.microsoft.com/office/powerpoint/2010/main" val="35994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B50C6B-E375-B14C-B5E1-D3A3F113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/>
              <a:t>Međunarodni dan planina</a:t>
            </a:r>
            <a:endParaRPr lang="sr-Latn-RS" sz="440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9430FDAC-A675-524D-A2DC-810B9539A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936" r="25936"/>
          <a:stretch/>
        </p:blipFill>
        <p:spPr>
          <a:xfrm>
            <a:off x="6850453" y="745413"/>
            <a:ext cx="5013711" cy="5367174"/>
          </a:xfr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105FACC-C87B-004B-A4E6-85BAB0121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71799"/>
            <a:ext cx="6164653" cy="3793165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Međunarodni </a:t>
            </a:r>
            <a:r>
              <a:rPr lang="hr-HR" sz="3600" dirty="0" smtClean="0"/>
              <a:t>dan planina </a:t>
            </a:r>
            <a:r>
              <a:rPr lang="hr-HR" sz="3600" dirty="0"/>
              <a:t>obilježava se 11</a:t>
            </a:r>
            <a:r>
              <a:rPr lang="hr-HR" sz="3600" dirty="0" smtClean="0"/>
              <a:t>. prosinca</a:t>
            </a:r>
            <a:r>
              <a:rPr lang="hr-HR" sz="3600" dirty="0"/>
              <a:t>. Obilježava se od </a:t>
            </a:r>
            <a:r>
              <a:rPr lang="hr-HR" sz="3600"/>
              <a:t>2003</a:t>
            </a:r>
            <a:r>
              <a:rPr lang="hr-HR" sz="3600" smtClean="0"/>
              <a:t>. godine </a:t>
            </a:r>
            <a:r>
              <a:rPr lang="hr-HR" sz="3600" dirty="0"/>
              <a:t>s ciljem upoznavanja javnosti s planinskim područjima, njihovim vrijednostima i problemima. 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42000562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237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Nebeski</vt:lpstr>
      <vt:lpstr>Važni dani za očuvanje okoliša</vt:lpstr>
      <vt:lpstr>Međunarodni dan močvara</vt:lpstr>
      <vt:lpstr>Svjetski dan voda i svjetski dan oceana</vt:lpstr>
      <vt:lpstr>Dan planeta Zemlje i Svjetski dan okoliša</vt:lpstr>
      <vt:lpstr>Svjetski dan zaštite šuma i dan sadnje drveća</vt:lpstr>
      <vt:lpstr>Međunarodni dan planina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Važni dani za očuvanje okoliša</dc:title>
  <dc:creator>Lana Puhanić</dc:creator>
  <cp:lastModifiedBy>Dubravka</cp:lastModifiedBy>
  <cp:revision>8</cp:revision>
  <dcterms:created xsi:type="dcterms:W3CDTF">2020-04-18T13:35:02Z</dcterms:created>
  <dcterms:modified xsi:type="dcterms:W3CDTF">2020-04-21T07:01:23Z</dcterms:modified>
</cp:coreProperties>
</file>