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57" r:id="rId10"/>
    <p:sldId id="258" r:id="rId11"/>
    <p:sldId id="259" r:id="rId12"/>
    <p:sldId id="260" r:id="rId13"/>
    <p:sldId id="261" r:id="rId14"/>
    <p:sldId id="263" r:id="rId15"/>
    <p:sldId id="264" r:id="rId16"/>
    <p:sldId id="26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9BAC5-07A1-463B-9450-5D53ED75E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2930A7-CE69-4CE6-93F4-E1717797B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6D4087-93AE-4010-BA78-9305818C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47B109-24FE-4480-A616-E7D33E02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CD2CB2-6990-43B2-8FFF-91FA1F6F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6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49F73-CEBC-43F0-ACC2-E32ADD9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686C17E-D70B-4B04-987D-D1B1DA3E9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3C5213-C465-4421-950F-584D8B9D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757E18-41DB-49EE-B0CB-8209DEF9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8BC814-AFF6-46BB-910F-28834E2F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0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AABC583-236C-4174-BB09-69E5F97AF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532C1B-357A-4EF7-85A8-9569243CB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E10045-D5ED-47BE-AB83-2D1BBFE1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BBBCD-BB56-405E-9222-9A66A2F1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BC972F-F555-46E6-AFDA-5E775710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1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0188B-12D1-420F-B138-8703FCF1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C5BB58-2B94-430A-8C89-9D65A59A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EC9AB-1CF5-4D2C-BADE-F33DF09E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A8DC2C-ADE6-4CD8-896D-0702629C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CFC857-CB00-4BB8-B7B2-4AD7BC39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42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E158D-FADE-424A-8E7E-A55D054C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05E7038-651B-4693-828F-6A12A160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70B272-6668-4531-97AB-224151C6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0DE7FE-A0E4-447A-9300-BEF665F8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DF9EB3-D650-4AF2-A285-B2430C68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9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248B5-0ED9-40FB-853E-704C8180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4D787A-5DAC-4E70-9FCF-80D22E547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02DB0D7-489A-4FCE-B4AE-2A3796106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08B060-8BD6-4C41-93C4-96C4D774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A7F1DA-DCBF-437E-AC27-E116B81A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52134C-FEED-4700-96A4-77A2D3BC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4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0E0F1-AD8A-4E79-A4F2-B063FDC8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331AEFB-A69A-4DFB-9B7F-58EDDC59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A18A73-F365-4D4A-922B-40A31B487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04CA0E0-95EB-4590-8C9C-FB2641186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D42DFFF-6A8C-4D3F-8D8F-2FF36878A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FD10CAC-F02A-4457-B96A-190357A4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5FBC3A8-C32E-4827-ABBC-7E3238FF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21BCAFC-CA5F-43C8-9BAD-1DFE9465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5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0A9A15-B6FA-4A06-A5B0-C85AF8A8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752592-26E4-4A57-8DC9-DCE38A2F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1BE4BE8-B854-4B13-943D-5E7523C9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36EDE7B-820B-45FA-AA2C-8A519099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34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9F175C4-BB04-4FED-93E8-C6781FAD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C9B3352-9744-48AF-A82B-81887E4C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C8C8DF-9F98-4466-ACB9-FB9B1F31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09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D99CF2-48ED-4674-8D50-D2D540CC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DA71EB-E497-426E-8809-C92432D1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9809B5-FABB-4D98-A895-E7CB554E9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377444-C50A-4EA2-8E23-1DE6F068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F68F4C-FB61-494C-A799-D30E4AB1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ED1DC37-20B9-4A7F-990C-A4839DE6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73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83E5E6-B2FC-415F-AC9D-93D8CF97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26D4B73-BA65-494C-9936-70190A329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F3B8F7F-FBFF-46F0-B8AD-12E3949AD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067FC91-5251-4910-A0F7-0A590844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B91BE0-032A-410B-93D7-E72D989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9629629-716F-4371-8B07-244917A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2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9E648D0-D8F4-4D3D-8ECD-11FB794A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5D8AA9-6D7D-4660-A14B-4B82680E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313CB1-65FD-4A9B-A9A9-C9155DB10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CEF1-76FC-4FE3-AF54-A15CB459849D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F40732-85C8-4689-82B1-53D52D530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B71350-DAD2-4CE9-BF7C-4E08B0183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E39-8157-4705-9FB5-4680FA8933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0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watch?v=pj5ot7q0k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apps.org/watch?v=p99wnsxc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ingapps.org/watch?v=p471zy9xn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watch?v=p9y09it4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watch?v=pawfcijpa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7BB29-E646-45B0-BCCA-4635588EE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31" y="519232"/>
            <a:ext cx="9144000" cy="893372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Learning</a:t>
            </a:r>
            <a:r>
              <a:rPr lang="hr-HR" b="1" dirty="0"/>
              <a:t> </a:t>
            </a:r>
            <a:r>
              <a:rPr lang="hr-HR" b="1" dirty="0" err="1"/>
              <a:t>Apps</a:t>
            </a:r>
            <a:r>
              <a:rPr lang="hr-HR" b="1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E5BD08-91A6-4267-9241-916670A34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4012" y="5910470"/>
            <a:ext cx="4281268" cy="683760"/>
          </a:xfrm>
        </p:spPr>
        <p:txBody>
          <a:bodyPr/>
          <a:lstStyle/>
          <a:p>
            <a:r>
              <a:rPr lang="hr-HR" dirty="0"/>
              <a:t>Leopoldina Vitković,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9EDAC0-1DFD-495C-9C2B-53A69973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125393"/>
            <a:ext cx="9096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05084-6668-41D5-B432-E1F6AF00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D251AE-CF4A-4059-B45B-5B7BCA50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478E1F-FD71-41D4-87A8-D9D4ED4D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52" y="365125"/>
            <a:ext cx="11274148" cy="63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943FBD-F4D8-4A85-84CB-8BC43AEA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BECD8E-4F9F-4F6E-B887-4BC0B28C8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80FEFB2-8611-47B7-9956-B8BDE450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1" y="287300"/>
            <a:ext cx="11239158" cy="62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73C60-B23B-41BA-A376-97DDE855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3F2BDC9-E7C8-4996-AE4E-BE0BE19D7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525" y="109485"/>
            <a:ext cx="10957727" cy="6639029"/>
          </a:xfrm>
        </p:spPr>
      </p:pic>
    </p:spTree>
    <p:extLst>
      <p:ext uri="{BB962C8B-B14F-4D97-AF65-F5344CB8AC3E}">
        <p14:creationId xmlns:p14="http://schemas.microsoft.com/office/powerpoint/2010/main" val="365421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E5BFF7-D4E6-432E-9908-DD23F5B5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9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D28A505-F9D5-4E9B-8C58-7AB3CF989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8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C7972D-E3A9-47DE-BE6D-0F0A0E80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2F82679-244A-41CF-AF36-B9ACA74F4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02" y="165636"/>
            <a:ext cx="11771750" cy="6066352"/>
          </a:xfrm>
        </p:spPr>
      </p:pic>
    </p:spTree>
    <p:extLst>
      <p:ext uri="{BB962C8B-B14F-4D97-AF65-F5344CB8AC3E}">
        <p14:creationId xmlns:p14="http://schemas.microsoft.com/office/powerpoint/2010/main" val="55139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EA722A-830F-47B5-B540-D2232C95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154BAB-7C2C-422E-968F-6AF2631AC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95" y="686141"/>
            <a:ext cx="11856810" cy="5109747"/>
          </a:xfrm>
        </p:spPr>
      </p:pic>
    </p:spTree>
    <p:extLst>
      <p:ext uri="{BB962C8B-B14F-4D97-AF65-F5344CB8AC3E}">
        <p14:creationId xmlns:p14="http://schemas.microsoft.com/office/powerpoint/2010/main" val="8055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CF9977-6679-40B2-893C-C7D160C7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430E17-BFEB-4A3F-AC91-C2965B95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018ADEC-27FE-44CE-AA9A-ADEC1B12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365125"/>
            <a:ext cx="12192000" cy="5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4E4532-25CE-4F1B-AA69-E120EE3B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2BE52A7-37AB-47E9-BA0B-0731469BC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86540"/>
            <a:ext cx="12321695" cy="4995282"/>
          </a:xfrm>
        </p:spPr>
      </p:pic>
    </p:spTree>
    <p:extLst>
      <p:ext uri="{BB962C8B-B14F-4D97-AF65-F5344CB8AC3E}">
        <p14:creationId xmlns:p14="http://schemas.microsoft.com/office/powerpoint/2010/main" val="11235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EB579F-99D6-4443-86FE-4738B322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BDDA985-36E0-48D6-80DC-2AA9C7E1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7715"/>
            <a:ext cx="12222042" cy="4359195"/>
          </a:xfrm>
        </p:spPr>
      </p:pic>
    </p:spTree>
    <p:extLst>
      <p:ext uri="{BB962C8B-B14F-4D97-AF65-F5344CB8AC3E}">
        <p14:creationId xmlns:p14="http://schemas.microsoft.com/office/powerpoint/2010/main" val="22411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B3631C-E976-4010-8746-8EBD5318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5200A1-51FA-44B5-B19C-73BB3F9C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150B51-7FBF-437C-9EFB-7A8AE85C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4" y="681037"/>
            <a:ext cx="11749532" cy="49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19F3D-9663-4852-A939-D877AD64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1F2FFCB-A173-415D-9911-64BB03331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3" y="221907"/>
            <a:ext cx="12117830" cy="6605311"/>
          </a:xfrm>
        </p:spPr>
      </p:pic>
    </p:spTree>
    <p:extLst>
      <p:ext uri="{BB962C8B-B14F-4D97-AF65-F5344CB8AC3E}">
        <p14:creationId xmlns:p14="http://schemas.microsoft.com/office/powerpoint/2010/main" val="183449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554A1-454E-49BB-830F-67557446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2E51F4-A557-4A97-BB77-186299987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AB3BE9-E571-468E-95AA-CF062C87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90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DDDE5-0AF2-46DF-B99A-64E4FAD3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7F4F2-E0F1-48F7-9F07-F149CFFB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FC31DA-4A2A-4D6B-8267-840D2B6A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9" y="132909"/>
            <a:ext cx="11250930" cy="62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8637C-868F-49BB-A56C-81636CD4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BF4A31-A0A6-472C-993E-34F5EC1C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2E87DA-A223-4FC0-AEA9-7493E1B8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87CA10-7D41-4336-9B08-AA66F57E3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E1D1EC7-B3D3-4F36-A437-20D5BE2A7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7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7BD3B-C6B0-4832-B74A-60965F6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BBC7D-49BA-446E-9165-5C2E7160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557B19A-345C-4059-9609-6B9388C6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21" y="166373"/>
            <a:ext cx="10689394" cy="65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AE52C9-66B5-4EC9-9670-6AD8EC4C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1B1A62-C193-47A3-A2E8-2EA314E0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CEECE9-CDAE-4B2F-8198-99668690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781050"/>
            <a:ext cx="107251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D9DD4B-1C93-4B86-B347-BF0C868E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247A8A-65DA-4B1C-B428-800841C8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DCFC7A-D2DF-4DA7-87D9-CE3AE949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1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40788-82BA-46DA-BE94-5214FFBB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Imenovanje dijelova na slici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E3C598D-9EAB-4722-A990-86F808B1D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853" y="1333499"/>
            <a:ext cx="4811781" cy="4969915"/>
          </a:xfrm>
        </p:spPr>
      </p:pic>
    </p:spTree>
    <p:extLst>
      <p:ext uri="{BB962C8B-B14F-4D97-AF65-F5344CB8AC3E}">
        <p14:creationId xmlns:p14="http://schemas.microsoft.com/office/powerpoint/2010/main" val="153680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89AD2-ECA6-4BA9-8468-FDF2950C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350290-16FD-4B32-995F-5CCDC6A7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C2B8C5-3899-44F9-A73A-90179B6B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20278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5CDAA3E-C7A7-4BA3-9395-780FCBE5C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0BBAF-2F0F-4C7E-A56E-2857DD82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B44A45-6A2E-4C4F-97B6-AC94755A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B5B127-29F9-4F25-8A9D-F1F116CE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69375"/>
            <a:ext cx="5556152" cy="64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135791C-3FC6-4DED-887B-B485DF863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43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6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9CC9E-382D-458A-9EF0-05A52914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B53FCE-8939-4DD9-AA11-939C3C548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CF131D-A3B1-4416-897C-50F8B8B4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8" y="0"/>
            <a:ext cx="10990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3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CB851-2A62-437D-A7F6-293A73CF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B2D519-68B0-4D14-886E-399B7136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2F29B4-871B-4EB6-9235-CF011611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8" y="540067"/>
            <a:ext cx="12165209" cy="57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1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DA0AB-1469-43B3-B419-C3C54E33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E9DCD-2BEB-4AB2-B819-8A32A599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3F0E791-0D89-475E-99EE-8B3F4D0F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7" y="477715"/>
            <a:ext cx="11631466" cy="55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4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E9CC61-C3A5-45F9-8318-F43B504D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BB8611-178C-4549-A35B-B1492BA4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4CF3E8-4A7D-4033-BEEC-25B39479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3" y="-1"/>
            <a:ext cx="1188693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9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4F84F-51DE-4234-A3CE-A1FEB1B8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574D64E-6803-437A-9975-346877A95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163" y="451437"/>
            <a:ext cx="3761862" cy="59551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80353C-7E46-41C7-B219-1C8230E16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60" y="562666"/>
            <a:ext cx="3027243" cy="58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7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8CBC1-CD10-4E59-8D4F-4D796C2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9771F77-F162-4F80-A11F-8EA5CDC39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8" y="590208"/>
            <a:ext cx="12139002" cy="6127750"/>
          </a:xfrm>
        </p:spPr>
      </p:pic>
    </p:spTree>
    <p:extLst>
      <p:ext uri="{BB962C8B-B14F-4D97-AF65-F5344CB8AC3E}">
        <p14:creationId xmlns:p14="http://schemas.microsoft.com/office/powerpoint/2010/main" val="2379476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0BDEF6-B959-45C2-BB7D-374F39C1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EEFF16-90B4-46D1-BCD3-819080D6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834C51A-D12E-4B99-BC0C-6881EB54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2" y="988737"/>
            <a:ext cx="12313576" cy="48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9D027-46EF-4252-B19D-7159A33A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Primjeri kvizova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8D9E8F-9AC7-4CE3-95FE-64B4924E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9710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Povezivanje parova </a:t>
            </a:r>
            <a:r>
              <a:rPr lang="hr-HR" sz="1800" dirty="0">
                <a:hlinkClick r:id="rId2"/>
              </a:rPr>
              <a:t>https://learningapps.org/watch?v=pj5ot7q0k19</a:t>
            </a:r>
            <a:r>
              <a:rPr lang="hr-HR" sz="1800" dirty="0"/>
              <a:t>           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AB5FB02-BC63-4475-9D7D-48DE96F8BC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858" y="1468403"/>
            <a:ext cx="2281531" cy="222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934880A-C2D8-446A-B304-93AF01A5C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17473"/>
            <a:ext cx="8226821" cy="37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3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8F898-3431-4B68-8AFB-1DF0DEE8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236CEE-2055-4FA9-9708-060D8ADDA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404FA0-7240-466D-8640-07DF7632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566"/>
            <a:ext cx="13341711" cy="33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37140-DAEC-49B3-A807-9EFF4B82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6B4A53-96CF-45D1-BB69-822783B6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30E6EBA-02CC-46FC-BEE3-85FFE288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196" y="1130397"/>
            <a:ext cx="126083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1BDDE-D231-4141-8D1C-3BD498F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9D46AC-C029-4A19-83F6-DD54F537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8E9FD1-6306-4DFB-BDED-406BF4C6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7" y="681037"/>
            <a:ext cx="11537805" cy="50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0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02782-2099-41A1-BBE8-A0D74641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A79199-3CE4-44A7-A92E-F069A54F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AE7468-5928-4523-B7CD-949BF25A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658"/>
            <a:ext cx="12013809" cy="56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1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005AEB-F536-4C61-B2EA-83928C28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B39623-80E1-4197-8955-9E112CAB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F35CFB-EA3F-4C1B-B4EB-23491AC2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008"/>
            <a:ext cx="12379373" cy="47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31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5B8737-658B-4A36-A88F-81B325F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1ED08-59D3-47FE-AC2A-95A7898A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FD9E87-C6AF-4AD0-9BB9-B18722AB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8" y="0"/>
            <a:ext cx="10754311" cy="65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7EFB14-BFF4-45C3-8D1D-30DBD0D0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Uputstva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56ECDB-18E8-41A5-BC12-26CA901E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2180604"/>
            <a:ext cx="10515600" cy="97058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hlinkClick r:id="rId2"/>
              </a:rPr>
              <a:t>https://learningapps.org/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98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67E5C-A75B-4B76-8E7D-028C929E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2800" b="1" dirty="0"/>
              <a:t>Imenovanje označenih dijelova na crtežu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8E7D0E-552B-404D-A5F3-D99E485B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hlinkClick r:id="rId2"/>
              </a:rPr>
              <a:t>https://learningapps.org/watch?v=p99wnsxc520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3AC33D-9194-428C-A3BB-D0FF939A5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7" r="125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3E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561BC3C6-CCA8-41B0-AE0E-FCF4B18B09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92" y="3614944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49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29E3A-114B-42A9-805F-A761C7BC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58F84B-165F-4374-A3BA-A9C025C7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Križaljka  </a:t>
            </a:r>
            <a:r>
              <a:rPr lang="hr-HR" sz="2000" dirty="0">
                <a:hlinkClick r:id="rId2"/>
              </a:rPr>
              <a:t>https://learningapps.org/watch?v=p471zy9xn20</a:t>
            </a:r>
            <a:endParaRPr lang="hr-HR" sz="2000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4365D2-E5CF-45E9-BE77-93D205ED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84" y="1997173"/>
            <a:ext cx="6216030" cy="38733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18460A-0CE9-47F4-9ED8-BE9FDCE730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67" y="2296234"/>
            <a:ext cx="21717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47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F61253-3A86-48CC-8E1C-487F1F53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29"/>
            <a:ext cx="10515600" cy="507703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Razvrstavanje po grupama    </a:t>
            </a:r>
            <a:r>
              <a:rPr lang="hr-HR" sz="2000" dirty="0">
                <a:hlinkClick r:id="rId2"/>
              </a:rPr>
              <a:t>https://learningapps.org/watch?v=p9y09it4520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B6E45C-5D25-4F5B-A658-4FAADC06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7" y="2173356"/>
            <a:ext cx="7346871" cy="33824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B1764F-B805-4F3B-99E3-3C9805D054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85" y="2711076"/>
            <a:ext cx="2048096" cy="211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8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C0E710-197E-4823-8A62-413277A1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Video s pitanjima     </a:t>
            </a:r>
            <a:r>
              <a:rPr lang="hr-HR" sz="2000" dirty="0">
                <a:hlinkClick r:id="rId2"/>
              </a:rPr>
              <a:t>https://learningapps.org/watch?v=pawfcijpa20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78E5E7-B35F-48EA-A256-01ED08CB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8073"/>
            <a:ext cx="6857562" cy="37660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08CDDE-1712-4046-9A04-A2B9489210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06475" y="2506906"/>
            <a:ext cx="1853784" cy="18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4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CE9B52-4FC3-48FC-8EDA-D094E614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8334B4-089E-45D9-B469-EF1C811A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AE5F6E-C707-4D03-A3CA-8B5B9CC9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681037"/>
            <a:ext cx="12192000" cy="52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95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91</Words>
  <Application>Microsoft Office PowerPoint</Application>
  <PresentationFormat>Široki zaslon</PresentationFormat>
  <Paragraphs>15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sustava Office</vt:lpstr>
      <vt:lpstr>Learning Apps </vt:lpstr>
      <vt:lpstr>PowerPoint prezentacija</vt:lpstr>
      <vt:lpstr>PowerPoint prezentacija</vt:lpstr>
      <vt:lpstr>Primjeri kvizova </vt:lpstr>
      <vt:lpstr>Imenovanje označenih dijelova na crtežu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Imenovanje dijelova na slici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Uputstva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Apps </dc:title>
  <dc:creator>LEOPOLDINA Vitković</dc:creator>
  <cp:lastModifiedBy>LEOPOLDINA Vitković</cp:lastModifiedBy>
  <cp:revision>11</cp:revision>
  <dcterms:created xsi:type="dcterms:W3CDTF">2020-12-07T10:16:01Z</dcterms:created>
  <dcterms:modified xsi:type="dcterms:W3CDTF">2020-12-09T10:31:36Z</dcterms:modified>
</cp:coreProperties>
</file>